
<file path=[Content_Types].xml><?xml version="1.0" encoding="utf-8"?>
<Types xmlns="http://schemas.openxmlformats.org/package/2006/content-types">
  <Default Extension="fntdata" ContentType="application/x-fontdata"/>
  <Default Extension="gif" ContentType="image/gif"/>
  <Default Extension="jpg" ContentType="image/jpeg"/>
  <Default Extension="png" ContentType="image/png"/>
  <Default Extension="rels" ContentType="application/vnd.openxmlformats-package.relationships+xml"/>
  <Default Extension="xml" ContentType="application/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2" Type="http://schemas.openxmlformats.org/officeDocument/2006/relationships/custom-properties" Target="docProps/custom.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1" r:id="rId4"/>
    <p:sldMasterId id="2147483672"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Lst>
  <p:sldSz cy="5143500" cx="9144000"/>
  <p:notesSz cx="6858000" cy="9144000"/>
  <p:embeddedFontLst>
    <p:embeddedFont>
      <p:font typeface="Fjalla One"/>
      <p:regular r:id="rId54"/>
    </p:embeddedFont>
    <p:embeddedFont>
      <p:font typeface="Permanent Marker"/>
      <p:regular r:id="rId55"/>
    </p:embeddedFont>
    <p:embeddedFont>
      <p:font typeface="Helvetica Neue"/>
      <p:regular r:id="rId56"/>
      <p:bold r:id="rId57"/>
      <p:italic r:id="rId58"/>
      <p:boldItalic r:id="rId59"/>
    </p:embeddedFont>
    <p:embeddedFont>
      <p:font typeface="Lexend"/>
      <p:regular r:id="rId60"/>
      <p:bold r:id="rId61"/>
    </p:embeddedFont>
    <p:embeddedFont>
      <p:font typeface="Oswald"/>
      <p:regular r:id="rId62"/>
      <p:bold r:id="rId63"/>
    </p:embeddedFont>
    <p:embeddedFont>
      <p:font typeface="Special Elite"/>
      <p:regular r:id="rId6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42" Type="http://schemas.openxmlformats.org/officeDocument/2006/relationships/slide" Target="slides/slide36.xml"/><Relationship Id="rId47" Type="http://schemas.openxmlformats.org/officeDocument/2006/relationships/slide" Target="slides/slide41.xml"/><Relationship Id="rId34" Type="http://schemas.openxmlformats.org/officeDocument/2006/relationships/slide" Target="slides/slide28.xml"/><Relationship Id="rId63" Type="http://schemas.openxmlformats.org/officeDocument/2006/relationships/font" Target="fonts/Oswald-bold.fntdata"/><Relationship Id="rId21" Type="http://schemas.openxmlformats.org/officeDocument/2006/relationships/slide" Target="slides/slide15.xml"/><Relationship Id="rId50" Type="http://schemas.openxmlformats.org/officeDocument/2006/relationships/slide" Target="slides/slide44.xml"/><Relationship Id="rId55" Type="http://schemas.openxmlformats.org/officeDocument/2006/relationships/font" Target="fonts/PermanentMarker-regular.fntdata"/><Relationship Id="rId7" Type="http://schemas.openxmlformats.org/officeDocument/2006/relationships/slide" Target="slides/slide1.xml"/><Relationship Id="rId2" Type="http://schemas.openxmlformats.org/officeDocument/2006/relationships/viewProps" Target="viewProps.xml"/><Relationship Id="rId29" Type="http://schemas.openxmlformats.org/officeDocument/2006/relationships/slide" Target="slides/slide23.xml"/><Relationship Id="rId16" Type="http://schemas.openxmlformats.org/officeDocument/2006/relationships/slide" Target="slides/slide10.xml"/><Relationship Id="rId40" Type="http://schemas.openxmlformats.org/officeDocument/2006/relationships/slide" Target="slides/slide34.xml"/><Relationship Id="rId45" Type="http://schemas.openxmlformats.org/officeDocument/2006/relationships/slide" Target="slides/slide39.xml"/><Relationship Id="rId32" Type="http://schemas.openxmlformats.org/officeDocument/2006/relationships/slide" Target="slides/slide26.xml"/><Relationship Id="rId37" Type="http://schemas.openxmlformats.org/officeDocument/2006/relationships/slide" Target="slides/slide31.xml"/><Relationship Id="rId24" Type="http://schemas.openxmlformats.org/officeDocument/2006/relationships/slide" Target="slides/slide18.xml"/><Relationship Id="rId53" Type="http://schemas.openxmlformats.org/officeDocument/2006/relationships/slide" Target="slides/slide47.xml"/><Relationship Id="rId11" Type="http://schemas.openxmlformats.org/officeDocument/2006/relationships/slide" Target="slides/slide5.xml"/><Relationship Id="rId58" Type="http://schemas.openxmlformats.org/officeDocument/2006/relationships/font" Target="fonts/HelveticaNeue-italic.fntdata"/><Relationship Id="rId66" Type="http://schemas.openxmlformats.org/officeDocument/2006/relationships/customXml" Target="../customXml/item2.xml"/><Relationship Id="rId5" Type="http://schemas.openxmlformats.org/officeDocument/2006/relationships/slideMaster" Target="slideMasters/slideMaster2.xml"/><Relationship Id="rId61" Type="http://schemas.openxmlformats.org/officeDocument/2006/relationships/font" Target="fonts/Lexend-bold.fntdata"/><Relationship Id="rId19" Type="http://schemas.openxmlformats.org/officeDocument/2006/relationships/slide" Target="slides/slide13.xml"/><Relationship Id="rId43" Type="http://schemas.openxmlformats.org/officeDocument/2006/relationships/slide" Target="slides/slide37.xml"/><Relationship Id="rId48" Type="http://schemas.openxmlformats.org/officeDocument/2006/relationships/slide" Target="slides/slide42.xml"/><Relationship Id="rId30" Type="http://schemas.openxmlformats.org/officeDocument/2006/relationships/slide" Target="slides/slide24.xml"/><Relationship Id="rId35" Type="http://schemas.openxmlformats.org/officeDocument/2006/relationships/slide" Target="slides/slide29.xml"/><Relationship Id="rId64" Type="http://schemas.openxmlformats.org/officeDocument/2006/relationships/font" Target="fonts/SpecialElite-regular.fntdata"/><Relationship Id="rId22" Type="http://schemas.openxmlformats.org/officeDocument/2006/relationships/slide" Target="slides/slide16.xml"/><Relationship Id="rId27" Type="http://schemas.openxmlformats.org/officeDocument/2006/relationships/slide" Target="slides/slide21.xml"/><Relationship Id="rId56" Type="http://schemas.openxmlformats.org/officeDocument/2006/relationships/font" Target="fonts/HelveticaNeue-regular.fntdata"/><Relationship Id="rId14" Type="http://schemas.openxmlformats.org/officeDocument/2006/relationships/slide" Target="slides/slide8.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presProps" Target="presProps.xml"/><Relationship Id="rId46" Type="http://schemas.openxmlformats.org/officeDocument/2006/relationships/slide" Target="slides/slide40.xml"/><Relationship Id="rId33" Type="http://schemas.openxmlformats.org/officeDocument/2006/relationships/slide" Target="slides/slide27.xml"/><Relationship Id="rId38" Type="http://schemas.openxmlformats.org/officeDocument/2006/relationships/slide" Target="slides/slide32.xml"/><Relationship Id="rId25" Type="http://schemas.openxmlformats.org/officeDocument/2006/relationships/slide" Target="slides/slide19.xml"/><Relationship Id="rId12" Type="http://schemas.openxmlformats.org/officeDocument/2006/relationships/slide" Target="slides/slide6.xml"/><Relationship Id="rId59" Type="http://schemas.openxmlformats.org/officeDocument/2006/relationships/font" Target="fonts/HelveticaNeue-boldItalic.fntdata"/><Relationship Id="rId17" Type="http://schemas.openxmlformats.org/officeDocument/2006/relationships/slide" Target="slides/slide11.xml"/><Relationship Id="rId67" Type="http://schemas.openxmlformats.org/officeDocument/2006/relationships/customXml" Target="../customXml/item3.xml"/><Relationship Id="rId41" Type="http://schemas.openxmlformats.org/officeDocument/2006/relationships/slide" Target="slides/slide35.xml"/><Relationship Id="rId62" Type="http://schemas.openxmlformats.org/officeDocument/2006/relationships/font" Target="fonts/Oswald-regular.fntdata"/><Relationship Id="rId20" Type="http://schemas.openxmlformats.org/officeDocument/2006/relationships/slide" Target="slides/slide14.xml"/><Relationship Id="rId54" Type="http://schemas.openxmlformats.org/officeDocument/2006/relationships/font" Target="fonts/FjallaOne-regular.fntdata"/><Relationship Id="rId1" Type="http://schemas.openxmlformats.org/officeDocument/2006/relationships/theme" Target="theme/theme1.xml"/><Relationship Id="rId6" Type="http://schemas.openxmlformats.org/officeDocument/2006/relationships/notesMaster" Target="notesMasters/notesMaster1.xml"/><Relationship Id="rId49" Type="http://schemas.openxmlformats.org/officeDocument/2006/relationships/slide" Target="slides/slide43.xml"/><Relationship Id="rId36" Type="http://schemas.openxmlformats.org/officeDocument/2006/relationships/slide" Target="slides/slide30.xml"/><Relationship Id="rId23" Type="http://schemas.openxmlformats.org/officeDocument/2006/relationships/slide" Target="slides/slide17.xml"/><Relationship Id="rId28" Type="http://schemas.openxmlformats.org/officeDocument/2006/relationships/slide" Target="slides/slide22.xml"/><Relationship Id="rId57" Type="http://schemas.openxmlformats.org/officeDocument/2006/relationships/font" Target="fonts/HelveticaNeue-bold.fntdata"/><Relationship Id="rId15" Type="http://schemas.openxmlformats.org/officeDocument/2006/relationships/slide" Target="slides/slide9.xml"/><Relationship Id="rId44" Type="http://schemas.openxmlformats.org/officeDocument/2006/relationships/slide" Target="slides/slide38.xml"/><Relationship Id="rId31" Type="http://schemas.openxmlformats.org/officeDocument/2006/relationships/slide" Target="slides/slide25.xml"/><Relationship Id="rId60" Type="http://schemas.openxmlformats.org/officeDocument/2006/relationships/font" Target="fonts/Lexend-regular.fntdata"/><Relationship Id="rId52" Type="http://schemas.openxmlformats.org/officeDocument/2006/relationships/slide" Target="slides/slide46.xml"/><Relationship Id="rId10" Type="http://schemas.openxmlformats.org/officeDocument/2006/relationships/slide" Target="slides/slide4.xml"/><Relationship Id="rId65" Type="http://schemas.openxmlformats.org/officeDocument/2006/relationships/customXml" Target="../customXml/item1.xml"/><Relationship Id="rId4" Type="http://schemas.openxmlformats.org/officeDocument/2006/relationships/slideMaster" Target="slideMasters/slideMaster1.xml"/><Relationship Id="rId9" Type="http://schemas.openxmlformats.org/officeDocument/2006/relationships/slide" Target="slides/slide3.xml"/><Relationship Id="rId39" Type="http://schemas.openxmlformats.org/officeDocument/2006/relationships/slide" Target="slides/slide33.xml"/><Relationship Id="rId13" Type="http://schemas.openxmlformats.org/officeDocument/2006/relationships/slide" Target="slides/slide7.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g364241afd50_0_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3" name="Google Shape;103;g364241afd50_0_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g364241afd50_0_6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2" name="Google Shape;182;g364241afd50_0_6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3750d7096e6_0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7" name="Google Shape;187;g3750d7096e6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g3750d7096e6_0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5" name="Google Shape;195;g3750d7096e6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g376cff36e07_0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3" name="Google Shape;203;g376cff36e07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g376cff36e07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0" name="Google Shape;210;g376cff36e07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g3750d7096e6_0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8" name="Google Shape;218;g3750d7096e6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g376456c1ed8_0_1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6" name="Google Shape;226;g376456c1ed8_0_1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g3750d7096e6_0_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4" name="Google Shape;234;g3750d7096e6_0_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g3750d7096e6_0_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1" name="Google Shape;241;g3750d7096e6_0_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 name="Shape 247"/>
        <p:cNvGrpSpPr/>
        <p:nvPr/>
      </p:nvGrpSpPr>
      <p:grpSpPr>
        <a:xfrm>
          <a:off x="0" y="0"/>
          <a:ext cx="0" cy="0"/>
          <a:chOff x="0" y="0"/>
          <a:chExt cx="0" cy="0"/>
        </a:xfrm>
      </p:grpSpPr>
      <p:sp>
        <p:nvSpPr>
          <p:cNvPr id="248" name="Google Shape;248;g376456c1ed8_0_1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9" name="Google Shape;249;g376456c1ed8_0_1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g376a0a9d7ea_1_50: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08" name="Google Shape;108;g376a0a9d7ea_1_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g376cff36e07_0_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7" name="Google Shape;257;g376cff36e07_0_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8" name="Shape 268"/>
        <p:cNvGrpSpPr/>
        <p:nvPr/>
      </p:nvGrpSpPr>
      <p:grpSpPr>
        <a:xfrm>
          <a:off x="0" y="0"/>
          <a:ext cx="0" cy="0"/>
          <a:chOff x="0" y="0"/>
          <a:chExt cx="0" cy="0"/>
        </a:xfrm>
      </p:grpSpPr>
      <p:sp>
        <p:nvSpPr>
          <p:cNvPr id="269" name="Google Shape;269;g37738d6f27f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0" name="Google Shape;270;g37738d6f27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3" name="Shape 273"/>
        <p:cNvGrpSpPr/>
        <p:nvPr/>
      </p:nvGrpSpPr>
      <p:grpSpPr>
        <a:xfrm>
          <a:off x="0" y="0"/>
          <a:ext cx="0" cy="0"/>
          <a:chOff x="0" y="0"/>
          <a:chExt cx="0" cy="0"/>
        </a:xfrm>
      </p:grpSpPr>
      <p:sp>
        <p:nvSpPr>
          <p:cNvPr id="274" name="Google Shape;274;g364241afd50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5" name="Google Shape;275;g364241afd50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g364241afd50_0_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0" name="Google Shape;280;g364241afd50_0_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7" name="Shape 297"/>
        <p:cNvGrpSpPr/>
        <p:nvPr/>
      </p:nvGrpSpPr>
      <p:grpSpPr>
        <a:xfrm>
          <a:off x="0" y="0"/>
          <a:ext cx="0" cy="0"/>
          <a:chOff x="0" y="0"/>
          <a:chExt cx="0" cy="0"/>
        </a:xfrm>
      </p:grpSpPr>
      <p:sp>
        <p:nvSpPr>
          <p:cNvPr id="298" name="Google Shape;298;g364241afd50_0_3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9" name="Google Shape;299;g364241afd50_0_3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0" name="Shape 310"/>
        <p:cNvGrpSpPr/>
        <p:nvPr/>
      </p:nvGrpSpPr>
      <p:grpSpPr>
        <a:xfrm>
          <a:off x="0" y="0"/>
          <a:ext cx="0" cy="0"/>
          <a:chOff x="0" y="0"/>
          <a:chExt cx="0" cy="0"/>
        </a:xfrm>
      </p:grpSpPr>
      <p:sp>
        <p:nvSpPr>
          <p:cNvPr id="311" name="Google Shape;311;g364241afd50_0_33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2" name="Google Shape;312;g364241afd50_0_33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g364241afd50_0_3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8" name="Google Shape;318;g364241afd50_0_34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2" name="Shape 322"/>
        <p:cNvGrpSpPr/>
        <p:nvPr/>
      </p:nvGrpSpPr>
      <p:grpSpPr>
        <a:xfrm>
          <a:off x="0" y="0"/>
          <a:ext cx="0" cy="0"/>
          <a:chOff x="0" y="0"/>
          <a:chExt cx="0" cy="0"/>
        </a:xfrm>
      </p:grpSpPr>
      <p:sp>
        <p:nvSpPr>
          <p:cNvPr id="323" name="Google Shape;323;g364241afd50_0_3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4" name="Google Shape;324;g364241afd50_0_35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0" name="Shape 330"/>
        <p:cNvGrpSpPr/>
        <p:nvPr/>
      </p:nvGrpSpPr>
      <p:grpSpPr>
        <a:xfrm>
          <a:off x="0" y="0"/>
          <a:ext cx="0" cy="0"/>
          <a:chOff x="0" y="0"/>
          <a:chExt cx="0" cy="0"/>
        </a:xfrm>
      </p:grpSpPr>
      <p:sp>
        <p:nvSpPr>
          <p:cNvPr id="331" name="Google Shape;331;g364241afd50_0_3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2" name="Google Shape;332;g364241afd50_0_36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8" name="Shape 338"/>
        <p:cNvGrpSpPr/>
        <p:nvPr/>
      </p:nvGrpSpPr>
      <p:grpSpPr>
        <a:xfrm>
          <a:off x="0" y="0"/>
          <a:ext cx="0" cy="0"/>
          <a:chOff x="0" y="0"/>
          <a:chExt cx="0" cy="0"/>
        </a:xfrm>
      </p:grpSpPr>
      <p:sp>
        <p:nvSpPr>
          <p:cNvPr id="339" name="Google Shape;339;g364241afd50_0_3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40" name="Google Shape;340;g364241afd50_0_37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119" name="Google Shape;119;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4" name="Shape 344"/>
        <p:cNvGrpSpPr/>
        <p:nvPr/>
      </p:nvGrpSpPr>
      <p:grpSpPr>
        <a:xfrm>
          <a:off x="0" y="0"/>
          <a:ext cx="0" cy="0"/>
          <a:chOff x="0" y="0"/>
          <a:chExt cx="0" cy="0"/>
        </a:xfrm>
      </p:grpSpPr>
      <p:sp>
        <p:nvSpPr>
          <p:cNvPr id="345" name="Google Shape;345;g364241afd50_0_3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46" name="Google Shape;346;g364241afd50_0_38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1" name="Shape 351"/>
        <p:cNvGrpSpPr/>
        <p:nvPr/>
      </p:nvGrpSpPr>
      <p:grpSpPr>
        <a:xfrm>
          <a:off x="0" y="0"/>
          <a:ext cx="0" cy="0"/>
          <a:chOff x="0" y="0"/>
          <a:chExt cx="0" cy="0"/>
        </a:xfrm>
      </p:grpSpPr>
      <p:sp>
        <p:nvSpPr>
          <p:cNvPr id="352" name="Google Shape;352;g376456c1ed8_0_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3" name="Google Shape;353;g376456c1ed8_0_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0" name="Shape 380"/>
        <p:cNvGrpSpPr/>
        <p:nvPr/>
      </p:nvGrpSpPr>
      <p:grpSpPr>
        <a:xfrm>
          <a:off x="0" y="0"/>
          <a:ext cx="0" cy="0"/>
          <a:chOff x="0" y="0"/>
          <a:chExt cx="0" cy="0"/>
        </a:xfrm>
      </p:grpSpPr>
      <p:sp>
        <p:nvSpPr>
          <p:cNvPr id="381" name="Google Shape;381;g364241afd50_0_40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82" name="Google Shape;382;g364241afd50_0_40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6" name="Shape 386"/>
        <p:cNvGrpSpPr/>
        <p:nvPr/>
      </p:nvGrpSpPr>
      <p:grpSpPr>
        <a:xfrm>
          <a:off x="0" y="0"/>
          <a:ext cx="0" cy="0"/>
          <a:chOff x="0" y="0"/>
          <a:chExt cx="0" cy="0"/>
        </a:xfrm>
      </p:grpSpPr>
      <p:sp>
        <p:nvSpPr>
          <p:cNvPr id="387" name="Google Shape;387;g364241afd50_0_4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88" name="Google Shape;388;g364241afd50_0_4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2" name="Shape 392"/>
        <p:cNvGrpSpPr/>
        <p:nvPr/>
      </p:nvGrpSpPr>
      <p:grpSpPr>
        <a:xfrm>
          <a:off x="0" y="0"/>
          <a:ext cx="0" cy="0"/>
          <a:chOff x="0" y="0"/>
          <a:chExt cx="0" cy="0"/>
        </a:xfrm>
      </p:grpSpPr>
      <p:sp>
        <p:nvSpPr>
          <p:cNvPr id="393" name="Google Shape;393;g364241afd50_0_4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94" name="Google Shape;394;g364241afd50_0_4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8" name="Shape 398"/>
        <p:cNvGrpSpPr/>
        <p:nvPr/>
      </p:nvGrpSpPr>
      <p:grpSpPr>
        <a:xfrm>
          <a:off x="0" y="0"/>
          <a:ext cx="0" cy="0"/>
          <a:chOff x="0" y="0"/>
          <a:chExt cx="0" cy="0"/>
        </a:xfrm>
      </p:grpSpPr>
      <p:sp>
        <p:nvSpPr>
          <p:cNvPr id="399" name="Google Shape;399;g364241afd50_0_4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00" name="Google Shape;400;g364241afd50_0_44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da"/>
              <a:t>At brug jeg eller du?</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4" name="Shape 404"/>
        <p:cNvGrpSpPr/>
        <p:nvPr/>
      </p:nvGrpSpPr>
      <p:grpSpPr>
        <a:xfrm>
          <a:off x="0" y="0"/>
          <a:ext cx="0" cy="0"/>
          <a:chOff x="0" y="0"/>
          <a:chExt cx="0" cy="0"/>
        </a:xfrm>
      </p:grpSpPr>
      <p:sp>
        <p:nvSpPr>
          <p:cNvPr id="405" name="Google Shape;405;g364241afd50_0_4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06" name="Google Shape;406;g364241afd50_0_45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da"/>
              <a:t>At brug jeg eller du?</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0" name="Shape 410"/>
        <p:cNvGrpSpPr/>
        <p:nvPr/>
      </p:nvGrpSpPr>
      <p:grpSpPr>
        <a:xfrm>
          <a:off x="0" y="0"/>
          <a:ext cx="0" cy="0"/>
          <a:chOff x="0" y="0"/>
          <a:chExt cx="0" cy="0"/>
        </a:xfrm>
      </p:grpSpPr>
      <p:sp>
        <p:nvSpPr>
          <p:cNvPr id="411" name="Google Shape;411;g376cff36e07_0_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2" name="Google Shape;412;g376cff36e07_0_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8" name="Shape 418"/>
        <p:cNvGrpSpPr/>
        <p:nvPr/>
      </p:nvGrpSpPr>
      <p:grpSpPr>
        <a:xfrm>
          <a:off x="0" y="0"/>
          <a:ext cx="0" cy="0"/>
          <a:chOff x="0" y="0"/>
          <a:chExt cx="0" cy="0"/>
        </a:xfrm>
      </p:grpSpPr>
      <p:sp>
        <p:nvSpPr>
          <p:cNvPr id="419" name="Google Shape;419;g376cff36e07_0_10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0" name="Google Shape;420;g376cff36e07_0_1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6" name="Shape 426"/>
        <p:cNvGrpSpPr/>
        <p:nvPr/>
      </p:nvGrpSpPr>
      <p:grpSpPr>
        <a:xfrm>
          <a:off x="0" y="0"/>
          <a:ext cx="0" cy="0"/>
          <a:chOff x="0" y="0"/>
          <a:chExt cx="0" cy="0"/>
        </a:xfrm>
      </p:grpSpPr>
      <p:sp>
        <p:nvSpPr>
          <p:cNvPr id="427" name="Google Shape;427;g376cff36e07_0_1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8" name="Google Shape;428;g376cff36e07_0_1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g364241afd50_0_5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7" name="Google Shape;127;g364241afd50_0_5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3" name="Shape 433"/>
        <p:cNvGrpSpPr/>
        <p:nvPr/>
      </p:nvGrpSpPr>
      <p:grpSpPr>
        <a:xfrm>
          <a:off x="0" y="0"/>
          <a:ext cx="0" cy="0"/>
          <a:chOff x="0" y="0"/>
          <a:chExt cx="0" cy="0"/>
        </a:xfrm>
      </p:grpSpPr>
      <p:sp>
        <p:nvSpPr>
          <p:cNvPr id="434" name="Google Shape;434;g376cff36e07_0_1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5" name="Google Shape;435;g376cff36e07_0_1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1" name="Shape 441"/>
        <p:cNvGrpSpPr/>
        <p:nvPr/>
      </p:nvGrpSpPr>
      <p:grpSpPr>
        <a:xfrm>
          <a:off x="0" y="0"/>
          <a:ext cx="0" cy="0"/>
          <a:chOff x="0" y="0"/>
          <a:chExt cx="0" cy="0"/>
        </a:xfrm>
      </p:grpSpPr>
      <p:sp>
        <p:nvSpPr>
          <p:cNvPr id="442" name="Google Shape;442;g376cff36e07_0_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3" name="Google Shape;443;g376cff36e07_0_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6" name="Shape 446"/>
        <p:cNvGrpSpPr/>
        <p:nvPr/>
      </p:nvGrpSpPr>
      <p:grpSpPr>
        <a:xfrm>
          <a:off x="0" y="0"/>
          <a:ext cx="0" cy="0"/>
          <a:chOff x="0" y="0"/>
          <a:chExt cx="0" cy="0"/>
        </a:xfrm>
      </p:grpSpPr>
      <p:sp>
        <p:nvSpPr>
          <p:cNvPr id="447" name="Google Shape;447;g364241afd50_0_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8" name="Google Shape;448;g364241afd50_0_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1" name="Shape 451"/>
        <p:cNvGrpSpPr/>
        <p:nvPr/>
      </p:nvGrpSpPr>
      <p:grpSpPr>
        <a:xfrm>
          <a:off x="0" y="0"/>
          <a:ext cx="0" cy="0"/>
          <a:chOff x="0" y="0"/>
          <a:chExt cx="0" cy="0"/>
        </a:xfrm>
      </p:grpSpPr>
      <p:sp>
        <p:nvSpPr>
          <p:cNvPr id="452" name="Google Shape;452;g376cff36e07_0_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3" name="Google Shape;453;g376cff36e07_0_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7" name="Shape 457"/>
        <p:cNvGrpSpPr/>
        <p:nvPr/>
      </p:nvGrpSpPr>
      <p:grpSpPr>
        <a:xfrm>
          <a:off x="0" y="0"/>
          <a:ext cx="0" cy="0"/>
          <a:chOff x="0" y="0"/>
          <a:chExt cx="0" cy="0"/>
        </a:xfrm>
      </p:grpSpPr>
      <p:sp>
        <p:nvSpPr>
          <p:cNvPr id="458" name="Google Shape;458;g376cff36e07_0_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9" name="Google Shape;459;g376cff36e07_0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5" name="Shape 465"/>
        <p:cNvGrpSpPr/>
        <p:nvPr/>
      </p:nvGrpSpPr>
      <p:grpSpPr>
        <a:xfrm>
          <a:off x="0" y="0"/>
          <a:ext cx="0" cy="0"/>
          <a:chOff x="0" y="0"/>
          <a:chExt cx="0" cy="0"/>
        </a:xfrm>
      </p:grpSpPr>
      <p:sp>
        <p:nvSpPr>
          <p:cNvPr id="466" name="Google Shape;466;g376cff36e07_0_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7" name="Google Shape;467;g376cff36e07_0_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3" name="Shape 473"/>
        <p:cNvGrpSpPr/>
        <p:nvPr/>
      </p:nvGrpSpPr>
      <p:grpSpPr>
        <a:xfrm>
          <a:off x="0" y="0"/>
          <a:ext cx="0" cy="0"/>
          <a:chOff x="0" y="0"/>
          <a:chExt cx="0" cy="0"/>
        </a:xfrm>
      </p:grpSpPr>
      <p:sp>
        <p:nvSpPr>
          <p:cNvPr id="474" name="Google Shape;474;g376cff36e07_0_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5" name="Google Shape;475;g376cff36e07_0_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1" name="Shape 481"/>
        <p:cNvGrpSpPr/>
        <p:nvPr/>
      </p:nvGrpSpPr>
      <p:grpSpPr>
        <a:xfrm>
          <a:off x="0" y="0"/>
          <a:ext cx="0" cy="0"/>
          <a:chOff x="0" y="0"/>
          <a:chExt cx="0" cy="0"/>
        </a:xfrm>
      </p:grpSpPr>
      <p:sp>
        <p:nvSpPr>
          <p:cNvPr id="482" name="Google Shape;482;g376cff36e07_0_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3" name="Google Shape;483;g376cff36e07_0_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g3750d7096e6_0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5" name="Google Shape;135;g3750d7096e6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g3750d7096e6_0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2" name="Google Shape;142;g3750d7096e6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g364241afd50_0_5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0" name="Google Shape;150;g364241afd50_0_5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g3750d7096e6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9" name="Google Shape;169;g3750d7096e6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g364241afd50_0_5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7" name="Google Shape;177;g364241afd50_0_5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sp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sp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a"/>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sp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sp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a"/>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a"/>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el og indholdsobjekt" type="obj">
  <p:cSld name="OBJECT">
    <p:spTree>
      <p:nvGrpSpPr>
        <p:cNvPr id="50" name="Shape 50"/>
        <p:cNvGrpSpPr/>
        <p:nvPr/>
      </p:nvGrpSpPr>
      <p:grpSpPr>
        <a:xfrm>
          <a:off x="0" y="0"/>
          <a:ext cx="0" cy="0"/>
          <a:chOff x="0" y="0"/>
          <a:chExt cx="0" cy="0"/>
        </a:xfrm>
      </p:grpSpPr>
      <p:sp>
        <p:nvSpPr>
          <p:cNvPr id="51" name="Google Shape;51;p13"/>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52" name="Google Shape;52;p13"/>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1200"/>
              </a:spcBef>
              <a:spcAft>
                <a:spcPts val="0"/>
              </a:spcAft>
              <a:buClr>
                <a:schemeClr val="dk1"/>
              </a:buClr>
              <a:buSzPts val="1400"/>
              <a:buChar char="○"/>
              <a:defRPr/>
            </a:lvl2pPr>
            <a:lvl3pPr indent="-317500" lvl="2" marL="1371600" algn="l">
              <a:lnSpc>
                <a:spcPct val="90000"/>
              </a:lnSpc>
              <a:spcBef>
                <a:spcPts val="1200"/>
              </a:spcBef>
              <a:spcAft>
                <a:spcPts val="0"/>
              </a:spcAft>
              <a:buClr>
                <a:schemeClr val="dk1"/>
              </a:buClr>
              <a:buSzPts val="1400"/>
              <a:buChar char="■"/>
              <a:defRPr/>
            </a:lvl3pPr>
            <a:lvl4pPr indent="-317500" lvl="3" marL="1828800" algn="l">
              <a:lnSpc>
                <a:spcPct val="90000"/>
              </a:lnSpc>
              <a:spcBef>
                <a:spcPts val="1200"/>
              </a:spcBef>
              <a:spcAft>
                <a:spcPts val="0"/>
              </a:spcAft>
              <a:buClr>
                <a:schemeClr val="dk1"/>
              </a:buClr>
              <a:buSzPts val="1400"/>
              <a:buChar char="●"/>
              <a:defRPr/>
            </a:lvl4pPr>
            <a:lvl5pPr indent="-317500" lvl="4" marL="2286000" algn="l">
              <a:lnSpc>
                <a:spcPct val="90000"/>
              </a:lnSpc>
              <a:spcBef>
                <a:spcPts val="1200"/>
              </a:spcBef>
              <a:spcAft>
                <a:spcPts val="0"/>
              </a:spcAft>
              <a:buClr>
                <a:schemeClr val="dk1"/>
              </a:buClr>
              <a:buSzPts val="1400"/>
              <a:buChar char="○"/>
              <a:defRPr/>
            </a:lvl5pPr>
            <a:lvl6pPr indent="-317500" lvl="5" marL="2743200" algn="l">
              <a:lnSpc>
                <a:spcPct val="90000"/>
              </a:lnSpc>
              <a:spcBef>
                <a:spcPts val="1200"/>
              </a:spcBef>
              <a:spcAft>
                <a:spcPts val="0"/>
              </a:spcAft>
              <a:buClr>
                <a:schemeClr val="dk1"/>
              </a:buClr>
              <a:buSzPts val="1400"/>
              <a:buChar char="■"/>
              <a:defRPr/>
            </a:lvl6pPr>
            <a:lvl7pPr indent="-317500" lvl="6" marL="3200400" algn="l">
              <a:lnSpc>
                <a:spcPct val="90000"/>
              </a:lnSpc>
              <a:spcBef>
                <a:spcPts val="1200"/>
              </a:spcBef>
              <a:spcAft>
                <a:spcPts val="0"/>
              </a:spcAft>
              <a:buClr>
                <a:schemeClr val="dk1"/>
              </a:buClr>
              <a:buSzPts val="1400"/>
              <a:buChar char="●"/>
              <a:defRPr/>
            </a:lvl7pPr>
            <a:lvl8pPr indent="-317500" lvl="7" marL="3657600" algn="l">
              <a:lnSpc>
                <a:spcPct val="90000"/>
              </a:lnSpc>
              <a:spcBef>
                <a:spcPts val="1200"/>
              </a:spcBef>
              <a:spcAft>
                <a:spcPts val="0"/>
              </a:spcAft>
              <a:buClr>
                <a:schemeClr val="dk1"/>
              </a:buClr>
              <a:buSzPts val="1400"/>
              <a:buChar char="○"/>
              <a:defRPr/>
            </a:lvl8pPr>
            <a:lvl9pPr indent="-317500" lvl="8" marL="4114800" algn="l">
              <a:lnSpc>
                <a:spcPct val="90000"/>
              </a:lnSpc>
              <a:spcBef>
                <a:spcPts val="1200"/>
              </a:spcBef>
              <a:spcAft>
                <a:spcPts val="1200"/>
              </a:spcAft>
              <a:buClr>
                <a:schemeClr val="dk1"/>
              </a:buClr>
              <a:buSzPts val="1400"/>
              <a:buChar char="■"/>
              <a:defRPr/>
            </a:lvl9pPr>
          </a:lstStyle>
          <a:p/>
        </p:txBody>
      </p:sp>
      <p:sp>
        <p:nvSpPr>
          <p:cNvPr id="53" name="Google Shape;53;p13"/>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sz="900">
                <a:solidFill>
                  <a:srgbClr val="767676"/>
                </a:solidFill>
              </a:defRPr>
            </a:lvl1pPr>
            <a:lvl2pPr lvl="1" algn="l">
              <a:lnSpc>
                <a:spcPct val="100000"/>
              </a:lnSpc>
              <a:spcBef>
                <a:spcPts val="0"/>
              </a:spcBef>
              <a:spcAft>
                <a:spcPts val="0"/>
              </a:spcAft>
              <a:buSzPts val="1100"/>
              <a:buNone/>
              <a:defRPr sz="1100"/>
            </a:lvl2pPr>
            <a:lvl3pPr lvl="2" algn="l">
              <a:lnSpc>
                <a:spcPct val="100000"/>
              </a:lnSpc>
              <a:spcBef>
                <a:spcPts val="0"/>
              </a:spcBef>
              <a:spcAft>
                <a:spcPts val="0"/>
              </a:spcAft>
              <a:buSzPts val="1100"/>
              <a:buNone/>
              <a:defRPr sz="1100"/>
            </a:lvl3pPr>
            <a:lvl4pPr lvl="3" algn="l">
              <a:lnSpc>
                <a:spcPct val="100000"/>
              </a:lnSpc>
              <a:spcBef>
                <a:spcPts val="0"/>
              </a:spcBef>
              <a:spcAft>
                <a:spcPts val="0"/>
              </a:spcAft>
              <a:buSzPts val="1100"/>
              <a:buNone/>
              <a:defRPr sz="1100"/>
            </a:lvl4pPr>
            <a:lvl5pPr lvl="4" algn="l">
              <a:lnSpc>
                <a:spcPct val="100000"/>
              </a:lnSpc>
              <a:spcBef>
                <a:spcPts val="0"/>
              </a:spcBef>
              <a:spcAft>
                <a:spcPts val="0"/>
              </a:spcAft>
              <a:buSzPts val="1100"/>
              <a:buNone/>
              <a:defRPr sz="1100"/>
            </a:lvl5pPr>
            <a:lvl6pPr lvl="5" algn="l">
              <a:lnSpc>
                <a:spcPct val="100000"/>
              </a:lnSpc>
              <a:spcBef>
                <a:spcPts val="0"/>
              </a:spcBef>
              <a:spcAft>
                <a:spcPts val="0"/>
              </a:spcAft>
              <a:buSzPts val="1100"/>
              <a:buNone/>
              <a:defRPr sz="1100"/>
            </a:lvl6pPr>
            <a:lvl7pPr lvl="6" algn="l">
              <a:lnSpc>
                <a:spcPct val="100000"/>
              </a:lnSpc>
              <a:spcBef>
                <a:spcPts val="0"/>
              </a:spcBef>
              <a:spcAft>
                <a:spcPts val="0"/>
              </a:spcAft>
              <a:buSzPts val="1100"/>
              <a:buNone/>
              <a:defRPr sz="1100"/>
            </a:lvl7pPr>
            <a:lvl8pPr lvl="7" algn="l">
              <a:lnSpc>
                <a:spcPct val="100000"/>
              </a:lnSpc>
              <a:spcBef>
                <a:spcPts val="0"/>
              </a:spcBef>
              <a:spcAft>
                <a:spcPts val="0"/>
              </a:spcAft>
              <a:buSzPts val="1100"/>
              <a:buNone/>
              <a:defRPr sz="1100"/>
            </a:lvl8pPr>
            <a:lvl9pPr lvl="8" algn="l">
              <a:lnSpc>
                <a:spcPct val="100000"/>
              </a:lnSpc>
              <a:spcBef>
                <a:spcPts val="0"/>
              </a:spcBef>
              <a:spcAft>
                <a:spcPts val="0"/>
              </a:spcAft>
              <a:buSzPts val="1100"/>
              <a:buNone/>
              <a:defRPr sz="1100"/>
            </a:lvl9pPr>
          </a:lstStyle>
          <a:p/>
        </p:txBody>
      </p:sp>
      <p:sp>
        <p:nvSpPr>
          <p:cNvPr id="54" name="Google Shape;54;p13"/>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sz="1100"/>
            </a:lvl1pPr>
            <a:lvl2pPr lvl="1" algn="l">
              <a:lnSpc>
                <a:spcPct val="100000"/>
              </a:lnSpc>
              <a:spcBef>
                <a:spcPts val="0"/>
              </a:spcBef>
              <a:spcAft>
                <a:spcPts val="0"/>
              </a:spcAft>
              <a:buSzPts val="1100"/>
              <a:buNone/>
              <a:defRPr sz="1100"/>
            </a:lvl2pPr>
            <a:lvl3pPr lvl="2" algn="l">
              <a:lnSpc>
                <a:spcPct val="100000"/>
              </a:lnSpc>
              <a:spcBef>
                <a:spcPts val="0"/>
              </a:spcBef>
              <a:spcAft>
                <a:spcPts val="0"/>
              </a:spcAft>
              <a:buSzPts val="1100"/>
              <a:buNone/>
              <a:defRPr sz="1100"/>
            </a:lvl3pPr>
            <a:lvl4pPr lvl="3" algn="l">
              <a:lnSpc>
                <a:spcPct val="100000"/>
              </a:lnSpc>
              <a:spcBef>
                <a:spcPts val="0"/>
              </a:spcBef>
              <a:spcAft>
                <a:spcPts val="0"/>
              </a:spcAft>
              <a:buSzPts val="1100"/>
              <a:buNone/>
              <a:defRPr sz="1100"/>
            </a:lvl4pPr>
            <a:lvl5pPr lvl="4" algn="l">
              <a:lnSpc>
                <a:spcPct val="100000"/>
              </a:lnSpc>
              <a:spcBef>
                <a:spcPts val="0"/>
              </a:spcBef>
              <a:spcAft>
                <a:spcPts val="0"/>
              </a:spcAft>
              <a:buSzPts val="1100"/>
              <a:buNone/>
              <a:defRPr sz="1100"/>
            </a:lvl5pPr>
            <a:lvl6pPr lvl="5" algn="l">
              <a:lnSpc>
                <a:spcPct val="100000"/>
              </a:lnSpc>
              <a:spcBef>
                <a:spcPts val="0"/>
              </a:spcBef>
              <a:spcAft>
                <a:spcPts val="0"/>
              </a:spcAft>
              <a:buSzPts val="1100"/>
              <a:buNone/>
              <a:defRPr sz="1100"/>
            </a:lvl6pPr>
            <a:lvl7pPr lvl="6" algn="l">
              <a:lnSpc>
                <a:spcPct val="100000"/>
              </a:lnSpc>
              <a:spcBef>
                <a:spcPts val="0"/>
              </a:spcBef>
              <a:spcAft>
                <a:spcPts val="0"/>
              </a:spcAft>
              <a:buSzPts val="1100"/>
              <a:buNone/>
              <a:defRPr sz="1100"/>
            </a:lvl7pPr>
            <a:lvl8pPr lvl="7" algn="l">
              <a:lnSpc>
                <a:spcPct val="100000"/>
              </a:lnSpc>
              <a:spcBef>
                <a:spcPts val="0"/>
              </a:spcBef>
              <a:spcAft>
                <a:spcPts val="0"/>
              </a:spcAft>
              <a:buSzPts val="1100"/>
              <a:buNone/>
              <a:defRPr sz="1100"/>
            </a:lvl8pPr>
            <a:lvl9pPr lvl="8" algn="l">
              <a:lnSpc>
                <a:spcPct val="100000"/>
              </a:lnSpc>
              <a:spcBef>
                <a:spcPts val="0"/>
              </a:spcBef>
              <a:spcAft>
                <a:spcPts val="0"/>
              </a:spcAft>
              <a:buSzPts val="1100"/>
              <a:buNone/>
              <a:defRPr sz="1100"/>
            </a:lvl9pPr>
          </a:lstStyle>
          <a:p/>
        </p:txBody>
      </p:sp>
      <p:sp>
        <p:nvSpPr>
          <p:cNvPr id="55" name="Google Shape;55;p1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767676"/>
              </a:buClr>
              <a:buSzPts val="900"/>
              <a:buFont typeface="Arial"/>
              <a:buNone/>
              <a:defRPr b="0" i="0" sz="900" u="none" cap="none" strike="noStrike">
                <a:solidFill>
                  <a:srgbClr val="767676"/>
                </a:solidFill>
                <a:latin typeface="Arial"/>
                <a:ea typeface="Arial"/>
                <a:cs typeface="Arial"/>
                <a:sym typeface="Arial"/>
              </a:defRPr>
            </a:lvl1pPr>
            <a:lvl2pPr indent="0" lvl="1" marL="0" marR="0" algn="r">
              <a:lnSpc>
                <a:spcPct val="100000"/>
              </a:lnSpc>
              <a:spcBef>
                <a:spcPts val="0"/>
              </a:spcBef>
              <a:spcAft>
                <a:spcPts val="0"/>
              </a:spcAft>
              <a:buClr>
                <a:srgbClr val="767676"/>
              </a:buClr>
              <a:buSzPts val="900"/>
              <a:buFont typeface="Arial"/>
              <a:buNone/>
              <a:defRPr b="0" i="0" sz="900" u="none" cap="none" strike="noStrike">
                <a:solidFill>
                  <a:srgbClr val="767676"/>
                </a:solidFill>
                <a:latin typeface="Arial"/>
                <a:ea typeface="Arial"/>
                <a:cs typeface="Arial"/>
                <a:sym typeface="Arial"/>
              </a:defRPr>
            </a:lvl2pPr>
            <a:lvl3pPr indent="0" lvl="2" marL="0" marR="0" algn="r">
              <a:lnSpc>
                <a:spcPct val="100000"/>
              </a:lnSpc>
              <a:spcBef>
                <a:spcPts val="0"/>
              </a:spcBef>
              <a:spcAft>
                <a:spcPts val="0"/>
              </a:spcAft>
              <a:buClr>
                <a:srgbClr val="767676"/>
              </a:buClr>
              <a:buSzPts val="900"/>
              <a:buFont typeface="Arial"/>
              <a:buNone/>
              <a:defRPr b="0" i="0" sz="900" u="none" cap="none" strike="noStrike">
                <a:solidFill>
                  <a:srgbClr val="767676"/>
                </a:solidFill>
                <a:latin typeface="Arial"/>
                <a:ea typeface="Arial"/>
                <a:cs typeface="Arial"/>
                <a:sym typeface="Arial"/>
              </a:defRPr>
            </a:lvl3pPr>
            <a:lvl4pPr indent="0" lvl="3" marL="0" marR="0" algn="r">
              <a:lnSpc>
                <a:spcPct val="100000"/>
              </a:lnSpc>
              <a:spcBef>
                <a:spcPts val="0"/>
              </a:spcBef>
              <a:spcAft>
                <a:spcPts val="0"/>
              </a:spcAft>
              <a:buClr>
                <a:srgbClr val="767676"/>
              </a:buClr>
              <a:buSzPts val="900"/>
              <a:buFont typeface="Arial"/>
              <a:buNone/>
              <a:defRPr b="0" i="0" sz="900" u="none" cap="none" strike="noStrike">
                <a:solidFill>
                  <a:srgbClr val="767676"/>
                </a:solidFill>
                <a:latin typeface="Arial"/>
                <a:ea typeface="Arial"/>
                <a:cs typeface="Arial"/>
                <a:sym typeface="Arial"/>
              </a:defRPr>
            </a:lvl4pPr>
            <a:lvl5pPr indent="0" lvl="4" marL="0" marR="0" algn="r">
              <a:lnSpc>
                <a:spcPct val="100000"/>
              </a:lnSpc>
              <a:spcBef>
                <a:spcPts val="0"/>
              </a:spcBef>
              <a:spcAft>
                <a:spcPts val="0"/>
              </a:spcAft>
              <a:buClr>
                <a:srgbClr val="767676"/>
              </a:buClr>
              <a:buSzPts val="900"/>
              <a:buFont typeface="Arial"/>
              <a:buNone/>
              <a:defRPr b="0" i="0" sz="900" u="none" cap="none" strike="noStrike">
                <a:solidFill>
                  <a:srgbClr val="767676"/>
                </a:solidFill>
                <a:latin typeface="Arial"/>
                <a:ea typeface="Arial"/>
                <a:cs typeface="Arial"/>
                <a:sym typeface="Arial"/>
              </a:defRPr>
            </a:lvl5pPr>
            <a:lvl6pPr indent="0" lvl="5" marL="0" marR="0" algn="r">
              <a:lnSpc>
                <a:spcPct val="100000"/>
              </a:lnSpc>
              <a:spcBef>
                <a:spcPts val="0"/>
              </a:spcBef>
              <a:spcAft>
                <a:spcPts val="0"/>
              </a:spcAft>
              <a:buClr>
                <a:srgbClr val="767676"/>
              </a:buClr>
              <a:buSzPts val="900"/>
              <a:buFont typeface="Arial"/>
              <a:buNone/>
              <a:defRPr b="0" i="0" sz="900" u="none" cap="none" strike="noStrike">
                <a:solidFill>
                  <a:srgbClr val="767676"/>
                </a:solidFill>
                <a:latin typeface="Arial"/>
                <a:ea typeface="Arial"/>
                <a:cs typeface="Arial"/>
                <a:sym typeface="Arial"/>
              </a:defRPr>
            </a:lvl6pPr>
            <a:lvl7pPr indent="0" lvl="6" marL="0" marR="0" algn="r">
              <a:lnSpc>
                <a:spcPct val="100000"/>
              </a:lnSpc>
              <a:spcBef>
                <a:spcPts val="0"/>
              </a:spcBef>
              <a:spcAft>
                <a:spcPts val="0"/>
              </a:spcAft>
              <a:buClr>
                <a:srgbClr val="767676"/>
              </a:buClr>
              <a:buSzPts val="900"/>
              <a:buFont typeface="Arial"/>
              <a:buNone/>
              <a:defRPr b="0" i="0" sz="900" u="none" cap="none" strike="noStrike">
                <a:solidFill>
                  <a:srgbClr val="767676"/>
                </a:solidFill>
                <a:latin typeface="Arial"/>
                <a:ea typeface="Arial"/>
                <a:cs typeface="Arial"/>
                <a:sym typeface="Arial"/>
              </a:defRPr>
            </a:lvl7pPr>
            <a:lvl8pPr indent="0" lvl="7" marL="0" marR="0" algn="r">
              <a:lnSpc>
                <a:spcPct val="100000"/>
              </a:lnSpc>
              <a:spcBef>
                <a:spcPts val="0"/>
              </a:spcBef>
              <a:spcAft>
                <a:spcPts val="0"/>
              </a:spcAft>
              <a:buClr>
                <a:srgbClr val="767676"/>
              </a:buClr>
              <a:buSzPts val="900"/>
              <a:buFont typeface="Arial"/>
              <a:buNone/>
              <a:defRPr b="0" i="0" sz="900" u="none" cap="none" strike="noStrike">
                <a:solidFill>
                  <a:srgbClr val="767676"/>
                </a:solidFill>
                <a:latin typeface="Arial"/>
                <a:ea typeface="Arial"/>
                <a:cs typeface="Arial"/>
                <a:sym typeface="Arial"/>
              </a:defRPr>
            </a:lvl8pPr>
            <a:lvl9pPr indent="0" lvl="8" marL="0" marR="0" algn="r">
              <a:lnSpc>
                <a:spcPct val="100000"/>
              </a:lnSpc>
              <a:spcBef>
                <a:spcPts val="0"/>
              </a:spcBef>
              <a:spcAft>
                <a:spcPts val="0"/>
              </a:spcAft>
              <a:buClr>
                <a:srgbClr val="767676"/>
              </a:buClr>
              <a:buSzPts val="900"/>
              <a:buFont typeface="Arial"/>
              <a:buNone/>
              <a:defRPr b="0" i="0" sz="900" u="none" cap="none" strike="noStrike">
                <a:solidFill>
                  <a:srgbClr val="767676"/>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da"/>
              <a:t>‹#›</a:t>
            </a:fld>
            <a:endParaRPr sz="1000">
              <a:solidFill>
                <a:schemeClr val="dk2"/>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0" name="Shape 60"/>
        <p:cNvGrpSpPr/>
        <p:nvPr/>
      </p:nvGrpSpPr>
      <p:grpSpPr>
        <a:xfrm>
          <a:off x="0" y="0"/>
          <a:ext cx="0" cy="0"/>
          <a:chOff x="0" y="0"/>
          <a:chExt cx="0" cy="0"/>
        </a:xfrm>
      </p:grpSpPr>
      <p:sp>
        <p:nvSpPr>
          <p:cNvPr id="61" name="Google Shape;61;p15"/>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sp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62" name="Google Shape;62;p15"/>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sp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63" name="Google Shape;63;p15"/>
          <p:cNvSpPr txBox="1"/>
          <p:nvPr>
            <p:ph idx="12" type="sldNum"/>
          </p:nvPr>
        </p:nvSpPr>
        <p:spPr>
          <a:xfrm>
            <a:off x="8472458" y="4663217"/>
            <a:ext cx="548700" cy="338700"/>
          </a:xfrm>
          <a:prstGeom prst="rect">
            <a:avLst/>
          </a:prstGeom>
          <a:noFill/>
          <a:ln>
            <a:noFill/>
          </a:ln>
        </p:spPr>
        <p:txBody>
          <a:bodyPr anchorCtr="0" anchor="ctr" bIns="91425" lIns="91425" spcFirstLastPara="1" rIns="91425" wrap="square" tIns="91425">
            <a:sp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da"/>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64" name="Shape 64"/>
        <p:cNvGrpSpPr/>
        <p:nvPr/>
      </p:nvGrpSpPr>
      <p:grpSpPr>
        <a:xfrm>
          <a:off x="0" y="0"/>
          <a:ext cx="0" cy="0"/>
          <a:chOff x="0" y="0"/>
          <a:chExt cx="0" cy="0"/>
        </a:xfrm>
      </p:grpSpPr>
      <p:sp>
        <p:nvSpPr>
          <p:cNvPr id="65" name="Google Shape;65;p16"/>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sp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66" name="Google Shape;66;p16"/>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sp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67" name="Google Shape;67;p16"/>
          <p:cNvSpPr txBox="1"/>
          <p:nvPr>
            <p:ph idx="12" type="sldNum"/>
          </p:nvPr>
        </p:nvSpPr>
        <p:spPr>
          <a:xfrm>
            <a:off x="8472458" y="4663217"/>
            <a:ext cx="548700" cy="338700"/>
          </a:xfrm>
          <a:prstGeom prst="rect">
            <a:avLst/>
          </a:prstGeom>
          <a:noFill/>
          <a:ln>
            <a:noFill/>
          </a:ln>
        </p:spPr>
        <p:txBody>
          <a:bodyPr anchorCtr="0" anchor="ctr" bIns="91425" lIns="91425" spcFirstLastPara="1" rIns="91425" wrap="square" tIns="91425">
            <a:sp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da"/>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68" name="Shape 68"/>
        <p:cNvGrpSpPr/>
        <p:nvPr/>
      </p:nvGrpSpPr>
      <p:grpSpPr>
        <a:xfrm>
          <a:off x="0" y="0"/>
          <a:ext cx="0" cy="0"/>
          <a:chOff x="0" y="0"/>
          <a:chExt cx="0" cy="0"/>
        </a:xfrm>
      </p:grpSpPr>
      <p:sp>
        <p:nvSpPr>
          <p:cNvPr id="69" name="Google Shape;69;p17"/>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sp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70" name="Google Shape;70;p17"/>
          <p:cNvSpPr txBox="1"/>
          <p:nvPr>
            <p:ph idx="12" type="sldNum"/>
          </p:nvPr>
        </p:nvSpPr>
        <p:spPr>
          <a:xfrm>
            <a:off x="8472458" y="4663217"/>
            <a:ext cx="548700" cy="338700"/>
          </a:xfrm>
          <a:prstGeom prst="rect">
            <a:avLst/>
          </a:prstGeom>
          <a:noFill/>
          <a:ln>
            <a:noFill/>
          </a:ln>
        </p:spPr>
        <p:txBody>
          <a:bodyPr anchorCtr="0" anchor="ctr" bIns="91425" lIns="91425" spcFirstLastPara="1" rIns="91425" wrap="square" tIns="91425">
            <a:sp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da"/>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71" name="Shape 71"/>
        <p:cNvGrpSpPr/>
        <p:nvPr/>
      </p:nvGrpSpPr>
      <p:grpSpPr>
        <a:xfrm>
          <a:off x="0" y="0"/>
          <a:ext cx="0" cy="0"/>
          <a:chOff x="0" y="0"/>
          <a:chExt cx="0" cy="0"/>
        </a:xfrm>
      </p:grpSpPr>
      <p:sp>
        <p:nvSpPr>
          <p:cNvPr id="72" name="Google Shape;72;p18"/>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sp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73" name="Google Shape;73;p18"/>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sp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74" name="Google Shape;74;p18"/>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sp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75" name="Google Shape;75;p18"/>
          <p:cNvSpPr txBox="1"/>
          <p:nvPr>
            <p:ph idx="12" type="sldNum"/>
          </p:nvPr>
        </p:nvSpPr>
        <p:spPr>
          <a:xfrm>
            <a:off x="8472458" y="4663217"/>
            <a:ext cx="548700" cy="338700"/>
          </a:xfrm>
          <a:prstGeom prst="rect">
            <a:avLst/>
          </a:prstGeom>
          <a:noFill/>
          <a:ln>
            <a:noFill/>
          </a:ln>
        </p:spPr>
        <p:txBody>
          <a:bodyPr anchorCtr="0" anchor="ctr" bIns="91425" lIns="91425" spcFirstLastPara="1" rIns="91425" wrap="square" tIns="91425">
            <a:sp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da"/>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6" name="Shape 76"/>
        <p:cNvGrpSpPr/>
        <p:nvPr/>
      </p:nvGrpSpPr>
      <p:grpSpPr>
        <a:xfrm>
          <a:off x="0" y="0"/>
          <a:ext cx="0" cy="0"/>
          <a:chOff x="0" y="0"/>
          <a:chExt cx="0" cy="0"/>
        </a:xfrm>
      </p:grpSpPr>
      <p:sp>
        <p:nvSpPr>
          <p:cNvPr id="77" name="Google Shape;77;p19"/>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sp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78" name="Google Shape;78;p19"/>
          <p:cNvSpPr txBox="1"/>
          <p:nvPr>
            <p:ph idx="12" type="sldNum"/>
          </p:nvPr>
        </p:nvSpPr>
        <p:spPr>
          <a:xfrm>
            <a:off x="8472458" y="4663217"/>
            <a:ext cx="548700" cy="338700"/>
          </a:xfrm>
          <a:prstGeom prst="rect">
            <a:avLst/>
          </a:prstGeom>
          <a:noFill/>
          <a:ln>
            <a:noFill/>
          </a:ln>
        </p:spPr>
        <p:txBody>
          <a:bodyPr anchorCtr="0" anchor="ctr" bIns="91425" lIns="91425" spcFirstLastPara="1" rIns="91425" wrap="square" tIns="91425">
            <a:sp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da"/>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9" name="Shape 79"/>
        <p:cNvGrpSpPr/>
        <p:nvPr/>
      </p:nvGrpSpPr>
      <p:grpSpPr>
        <a:xfrm>
          <a:off x="0" y="0"/>
          <a:ext cx="0" cy="0"/>
          <a:chOff x="0" y="0"/>
          <a:chExt cx="0" cy="0"/>
        </a:xfrm>
      </p:grpSpPr>
      <p:sp>
        <p:nvSpPr>
          <p:cNvPr id="80" name="Google Shape;80;p20"/>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sp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81" name="Google Shape;81;p20"/>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sp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82" name="Google Shape;82;p20"/>
          <p:cNvSpPr txBox="1"/>
          <p:nvPr>
            <p:ph idx="12" type="sldNum"/>
          </p:nvPr>
        </p:nvSpPr>
        <p:spPr>
          <a:xfrm>
            <a:off x="8472458" y="4663217"/>
            <a:ext cx="548700" cy="338700"/>
          </a:xfrm>
          <a:prstGeom prst="rect">
            <a:avLst/>
          </a:prstGeom>
          <a:noFill/>
          <a:ln>
            <a:noFill/>
          </a:ln>
        </p:spPr>
        <p:txBody>
          <a:bodyPr anchorCtr="0" anchor="ctr" bIns="91425" lIns="91425" spcFirstLastPara="1" rIns="91425" wrap="square" tIns="91425">
            <a:sp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da"/>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83" name="Shape 83"/>
        <p:cNvGrpSpPr/>
        <p:nvPr/>
      </p:nvGrpSpPr>
      <p:grpSpPr>
        <a:xfrm>
          <a:off x="0" y="0"/>
          <a:ext cx="0" cy="0"/>
          <a:chOff x="0" y="0"/>
          <a:chExt cx="0" cy="0"/>
        </a:xfrm>
      </p:grpSpPr>
      <p:sp>
        <p:nvSpPr>
          <p:cNvPr id="84" name="Google Shape;84;p21"/>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sp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85" name="Google Shape;85;p21"/>
          <p:cNvSpPr txBox="1"/>
          <p:nvPr>
            <p:ph idx="12" type="sldNum"/>
          </p:nvPr>
        </p:nvSpPr>
        <p:spPr>
          <a:xfrm>
            <a:off x="8472458" y="4663217"/>
            <a:ext cx="548700" cy="338700"/>
          </a:xfrm>
          <a:prstGeom prst="rect">
            <a:avLst/>
          </a:prstGeom>
          <a:noFill/>
          <a:ln>
            <a:noFill/>
          </a:ln>
        </p:spPr>
        <p:txBody>
          <a:bodyPr anchorCtr="0" anchor="ctr" bIns="91425" lIns="91425" spcFirstLastPara="1" rIns="91425" wrap="square" tIns="91425">
            <a:sp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da"/>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sp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a"/>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6" name="Shape 86"/>
        <p:cNvGrpSpPr/>
        <p:nvPr/>
      </p:nvGrpSpPr>
      <p:grpSpPr>
        <a:xfrm>
          <a:off x="0" y="0"/>
          <a:ext cx="0" cy="0"/>
          <a:chOff x="0" y="0"/>
          <a:chExt cx="0" cy="0"/>
        </a:xfrm>
      </p:grpSpPr>
      <p:sp>
        <p:nvSpPr>
          <p:cNvPr id="87" name="Google Shape;87;p22"/>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8" name="Google Shape;88;p22"/>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sp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89" name="Google Shape;89;p22"/>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sp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90" name="Google Shape;90;p22"/>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sp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91" name="Google Shape;91;p22"/>
          <p:cNvSpPr txBox="1"/>
          <p:nvPr>
            <p:ph idx="12" type="sldNum"/>
          </p:nvPr>
        </p:nvSpPr>
        <p:spPr>
          <a:xfrm>
            <a:off x="8472458" y="4663217"/>
            <a:ext cx="548700" cy="338700"/>
          </a:xfrm>
          <a:prstGeom prst="rect">
            <a:avLst/>
          </a:prstGeom>
          <a:noFill/>
          <a:ln>
            <a:noFill/>
          </a:ln>
        </p:spPr>
        <p:txBody>
          <a:bodyPr anchorCtr="0" anchor="ctr" bIns="91425" lIns="91425" spcFirstLastPara="1" rIns="91425" wrap="square" tIns="91425">
            <a:sp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da"/>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92" name="Shape 92"/>
        <p:cNvGrpSpPr/>
        <p:nvPr/>
      </p:nvGrpSpPr>
      <p:grpSpPr>
        <a:xfrm>
          <a:off x="0" y="0"/>
          <a:ext cx="0" cy="0"/>
          <a:chOff x="0" y="0"/>
          <a:chExt cx="0" cy="0"/>
        </a:xfrm>
      </p:grpSpPr>
      <p:sp>
        <p:nvSpPr>
          <p:cNvPr id="93" name="Google Shape;93;p23"/>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spAutoFit/>
          </a:bodyPr>
          <a:lstStyle>
            <a:lvl1pPr indent="-228600" lvl="0" marL="457200" algn="l">
              <a:lnSpc>
                <a:spcPct val="100000"/>
              </a:lnSpc>
              <a:spcBef>
                <a:spcPts val="0"/>
              </a:spcBef>
              <a:spcAft>
                <a:spcPts val="0"/>
              </a:spcAft>
              <a:buSzPts val="1800"/>
              <a:buNone/>
              <a:defRPr/>
            </a:lvl1pPr>
          </a:lstStyle>
          <a:p/>
        </p:txBody>
      </p:sp>
      <p:sp>
        <p:nvSpPr>
          <p:cNvPr id="94" name="Google Shape;94;p23"/>
          <p:cNvSpPr txBox="1"/>
          <p:nvPr>
            <p:ph idx="12" type="sldNum"/>
          </p:nvPr>
        </p:nvSpPr>
        <p:spPr>
          <a:xfrm>
            <a:off x="8472458" y="4663217"/>
            <a:ext cx="548700" cy="338700"/>
          </a:xfrm>
          <a:prstGeom prst="rect">
            <a:avLst/>
          </a:prstGeom>
          <a:noFill/>
          <a:ln>
            <a:noFill/>
          </a:ln>
        </p:spPr>
        <p:txBody>
          <a:bodyPr anchorCtr="0" anchor="ctr" bIns="91425" lIns="91425" spcFirstLastPara="1" rIns="91425" wrap="square" tIns="91425">
            <a:sp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da"/>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95" name="Shape 95"/>
        <p:cNvGrpSpPr/>
        <p:nvPr/>
      </p:nvGrpSpPr>
      <p:grpSpPr>
        <a:xfrm>
          <a:off x="0" y="0"/>
          <a:ext cx="0" cy="0"/>
          <a:chOff x="0" y="0"/>
          <a:chExt cx="0" cy="0"/>
        </a:xfrm>
      </p:grpSpPr>
      <p:sp>
        <p:nvSpPr>
          <p:cNvPr id="96" name="Google Shape;96;p24"/>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sp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97" name="Google Shape;97;p24"/>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sp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98" name="Google Shape;98;p24"/>
          <p:cNvSpPr txBox="1"/>
          <p:nvPr>
            <p:ph idx="12" type="sldNum"/>
          </p:nvPr>
        </p:nvSpPr>
        <p:spPr>
          <a:xfrm>
            <a:off x="8472458" y="4663217"/>
            <a:ext cx="548700" cy="338700"/>
          </a:xfrm>
          <a:prstGeom prst="rect">
            <a:avLst/>
          </a:prstGeom>
          <a:noFill/>
          <a:ln>
            <a:noFill/>
          </a:ln>
        </p:spPr>
        <p:txBody>
          <a:bodyPr anchorCtr="0" anchor="ctr" bIns="91425" lIns="91425" spcFirstLastPara="1" rIns="91425" wrap="square" tIns="91425">
            <a:sp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da"/>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9" name="Shape 99"/>
        <p:cNvGrpSpPr/>
        <p:nvPr/>
      </p:nvGrpSpPr>
      <p:grpSpPr>
        <a:xfrm>
          <a:off x="0" y="0"/>
          <a:ext cx="0" cy="0"/>
          <a:chOff x="0" y="0"/>
          <a:chExt cx="0" cy="0"/>
        </a:xfrm>
      </p:grpSpPr>
      <p:sp>
        <p:nvSpPr>
          <p:cNvPr id="100" name="Google Shape;100;p25"/>
          <p:cNvSpPr txBox="1"/>
          <p:nvPr>
            <p:ph idx="12" type="sldNum"/>
          </p:nvPr>
        </p:nvSpPr>
        <p:spPr>
          <a:xfrm>
            <a:off x="8472458" y="4663217"/>
            <a:ext cx="548700" cy="338700"/>
          </a:xfrm>
          <a:prstGeom prst="rect">
            <a:avLst/>
          </a:prstGeom>
          <a:noFill/>
          <a:ln>
            <a:noFill/>
          </a:ln>
        </p:spPr>
        <p:txBody>
          <a:bodyPr anchorCtr="0" anchor="ctr" bIns="91425" lIns="91425" spcFirstLastPara="1" rIns="91425" wrap="square" tIns="91425">
            <a:sp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da"/>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sp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a"/>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sp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sp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a"/>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a"/>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sp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sp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a"/>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sp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a"/>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sp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sp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sp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a"/>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sp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a"/>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0" Type="http://schemas.openxmlformats.org/officeDocument/2006/relationships/slideLayout" Target="../slideLayouts/slideLayout22.xml"/><Relationship Id="rId12" Type="http://schemas.openxmlformats.org/officeDocument/2006/relationships/theme" Target="../theme/theme3.xml"/><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9" Type="http://schemas.openxmlformats.org/officeDocument/2006/relationships/slideLayout" Target="../slideLayouts/slideLayout21.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sp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sp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sp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da"/>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mc:Choice Requires="p14">
      <p:transition spd="slow" p14:dur="1400">
        <p:fade/>
      </p:transition>
    </mc:Choice>
    <mc:Fallback>
      <p:transition spd="slow">
        <p:fade/>
      </p:transition>
    </mc:Fallback>
  </mc:AlternateConten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6" name="Shape 56"/>
        <p:cNvGrpSpPr/>
        <p:nvPr/>
      </p:nvGrpSpPr>
      <p:grpSpPr>
        <a:xfrm>
          <a:off x="0" y="0"/>
          <a:ext cx="0" cy="0"/>
          <a:chOff x="0" y="0"/>
          <a:chExt cx="0" cy="0"/>
        </a:xfrm>
      </p:grpSpPr>
      <p:sp>
        <p:nvSpPr>
          <p:cNvPr id="57" name="Google Shape;57;p14"/>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spAutoFit/>
          </a:bodyPr>
          <a:lstStyle>
            <a:lvl1pPr lvl="0"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58" name="Google Shape;58;p14"/>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spAutoFit/>
          </a:bodyPr>
          <a:lstStyle>
            <a:lvl1pPr indent="-342900" lvl="0" marL="457200" marR="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59" name="Google Shape;59;p14"/>
          <p:cNvSpPr txBox="1"/>
          <p:nvPr>
            <p:ph idx="12" type="sldNum"/>
          </p:nvPr>
        </p:nvSpPr>
        <p:spPr>
          <a:xfrm>
            <a:off x="8472458" y="4663217"/>
            <a:ext cx="548700" cy="338700"/>
          </a:xfrm>
          <a:prstGeom prst="rect">
            <a:avLst/>
          </a:prstGeom>
          <a:noFill/>
          <a:ln>
            <a:noFill/>
          </a:ln>
        </p:spPr>
        <p:txBody>
          <a:bodyPr anchorCtr="0" anchor="ctr" bIns="91425" lIns="91425" spcFirstLastPara="1" rIns="91425" wrap="square" tIns="91425">
            <a:sp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da"/>
              <a:t>‹#›</a:t>
            </a:fld>
            <a:endParaRPr/>
          </a:p>
        </p:txBody>
      </p:sp>
    </p:spTree>
  </p:cSld>
  <p:clrMap accent1="accent1" accent2="accent2" accent3="accent3" accent4="accent4" accent5="accent5" accent6="accent6" bg1="lt1" bg2="dk2" tx1="dk1" tx2="lt2" folHlink="folHlink" hlink="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mc:AlternateContent>
    <mc:Choice Requires="p14">
      <p:transition spd="slow" p14:dur="1400">
        <p:fade/>
      </p:transition>
    </mc:Choice>
    <mc:Fallback>
      <p:transition spd="slow">
        <p:fade/>
      </p:transition>
    </mc:Fallback>
  </mc:AlternateConten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0.xml"/><Relationship Id="rId3" Type="http://schemas.openxmlformats.org/officeDocument/2006/relationships/image" Target="../media/image2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xml"/><Relationship Id="rId3" Type="http://schemas.openxmlformats.org/officeDocument/2006/relationships/image" Target="../media/image9.png"/><Relationship Id="rId4" Type="http://schemas.openxmlformats.org/officeDocument/2006/relationships/image" Target="../media/image8.png"/><Relationship Id="rId5" Type="http://schemas.openxmlformats.org/officeDocument/2006/relationships/image" Target="../media/image6.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2.xml"/><Relationship Id="rId3" Type="http://schemas.openxmlformats.org/officeDocument/2006/relationships/image" Target="../media/image9.png"/><Relationship Id="rId4" Type="http://schemas.openxmlformats.org/officeDocument/2006/relationships/image" Target="../media/image8.png"/><Relationship Id="rId5" Type="http://schemas.openxmlformats.org/officeDocument/2006/relationships/image" Target="../media/image6.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3.xml"/><Relationship Id="rId3" Type="http://schemas.openxmlformats.org/officeDocument/2006/relationships/image" Target="../media/image9.png"/><Relationship Id="rId4" Type="http://schemas.openxmlformats.org/officeDocument/2006/relationships/image" Target="../media/image6.jpg"/><Relationship Id="rId5" Type="http://schemas.openxmlformats.org/officeDocument/2006/relationships/image" Target="../media/image12.gi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4.xml"/><Relationship Id="rId3" Type="http://schemas.openxmlformats.org/officeDocument/2006/relationships/image" Target="../media/image9.png"/><Relationship Id="rId4" Type="http://schemas.openxmlformats.org/officeDocument/2006/relationships/image" Target="../media/image8.png"/><Relationship Id="rId5" Type="http://schemas.openxmlformats.org/officeDocument/2006/relationships/image" Target="../media/image6.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5.xml"/><Relationship Id="rId3" Type="http://schemas.openxmlformats.org/officeDocument/2006/relationships/image" Target="../media/image9.png"/><Relationship Id="rId4" Type="http://schemas.openxmlformats.org/officeDocument/2006/relationships/image" Target="../media/image8.png"/><Relationship Id="rId5" Type="http://schemas.openxmlformats.org/officeDocument/2006/relationships/image" Target="../media/image6.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6.xml"/><Relationship Id="rId3" Type="http://schemas.openxmlformats.org/officeDocument/2006/relationships/image" Target="../media/image9.png"/><Relationship Id="rId4" Type="http://schemas.openxmlformats.org/officeDocument/2006/relationships/image" Target="../media/image8.png"/><Relationship Id="rId5" Type="http://schemas.openxmlformats.org/officeDocument/2006/relationships/image" Target="../media/image6.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7.xml"/><Relationship Id="rId3" Type="http://schemas.openxmlformats.org/officeDocument/2006/relationships/image" Target="../media/image9.png"/><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8.xml"/><Relationship Id="rId3" Type="http://schemas.openxmlformats.org/officeDocument/2006/relationships/image" Target="../media/image9.png"/><Relationship Id="rId4" Type="http://schemas.openxmlformats.org/officeDocument/2006/relationships/image" Target="../media/image8.png"/><Relationship Id="rId5" Type="http://schemas.openxmlformats.org/officeDocument/2006/relationships/image" Target="../media/image6.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9.xml"/><Relationship Id="rId3" Type="http://schemas.openxmlformats.org/officeDocument/2006/relationships/image" Target="../media/image9.png"/><Relationship Id="rId4" Type="http://schemas.openxmlformats.org/officeDocument/2006/relationships/image" Target="../media/image8.png"/><Relationship Id="rId5" Type="http://schemas.openxmlformats.org/officeDocument/2006/relationships/image" Target="../media/image6.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3.jpg"/><Relationship Id="rId4" Type="http://schemas.openxmlformats.org/officeDocument/2006/relationships/image" Target="../media/image4.png"/><Relationship Id="rId5" Type="http://schemas.openxmlformats.org/officeDocument/2006/relationships/hyperlink" Target="https://www.linkedin.com/in/ochristensen/" TargetMode="External"/><Relationship Id="rId6" Type="http://schemas.openxmlformats.org/officeDocument/2006/relationships/image" Target="../media/image10.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0.xml"/><Relationship Id="rId3" Type="http://schemas.openxmlformats.org/officeDocument/2006/relationships/image" Target="../media/image9.png"/><Relationship Id="rId4" Type="http://schemas.openxmlformats.org/officeDocument/2006/relationships/image" Target="../media/image8.png"/><Relationship Id="rId5" Type="http://schemas.openxmlformats.org/officeDocument/2006/relationships/image" Target="../media/image6.jpg"/><Relationship Id="rId6" Type="http://schemas.openxmlformats.org/officeDocument/2006/relationships/image" Target="../media/image18.png"/><Relationship Id="rId7" Type="http://schemas.openxmlformats.org/officeDocument/2006/relationships/image" Target="../media/image19.png"/><Relationship Id="rId8" Type="http://schemas.openxmlformats.org/officeDocument/2006/relationships/image" Target="../media/image2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1.xml"/><Relationship Id="rId3" Type="http://schemas.openxmlformats.org/officeDocument/2006/relationships/image" Target="../media/image17.png"/><Relationship Id="rId4" Type="http://schemas.openxmlformats.org/officeDocument/2006/relationships/hyperlink" Target="https://gki-prof.dk/"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2.xml"/><Relationship Id="rId3" Type="http://schemas.openxmlformats.org/officeDocument/2006/relationships/image" Target="../media/image1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3.xml"/><Relationship Id="rId3" Type="http://schemas.openxmlformats.org/officeDocument/2006/relationships/image" Target="../media/image20.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4.xml"/><Relationship Id="rId3" Type="http://schemas.openxmlformats.org/officeDocument/2006/relationships/image" Target="../media/image2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5.xml"/><Relationship Id="rId3" Type="http://schemas.openxmlformats.org/officeDocument/2006/relationships/image" Target="../media/image2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6.xml"/><Relationship Id="rId3" Type="http://schemas.openxmlformats.org/officeDocument/2006/relationships/image" Target="../media/image20.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7.xml"/><Relationship Id="rId3" Type="http://schemas.openxmlformats.org/officeDocument/2006/relationships/image" Target="../media/image20.png"/><Relationship Id="rId4" Type="http://schemas.openxmlformats.org/officeDocument/2006/relationships/image" Target="../media/image1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8.xml"/><Relationship Id="rId3" Type="http://schemas.openxmlformats.org/officeDocument/2006/relationships/image" Target="../media/image20.png"/><Relationship Id="rId4" Type="http://schemas.openxmlformats.org/officeDocument/2006/relationships/image" Target="../media/image1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9.xml"/><Relationship Id="rId3" Type="http://schemas.openxmlformats.org/officeDocument/2006/relationships/image" Target="../media/image2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5.jpg"/><Relationship Id="rId4" Type="http://schemas.openxmlformats.org/officeDocument/2006/relationships/image" Target="../media/image6.jpg"/><Relationship Id="rId5" Type="http://schemas.openxmlformats.org/officeDocument/2006/relationships/image" Target="../media/image7.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0.xml"/><Relationship Id="rId3" Type="http://schemas.openxmlformats.org/officeDocument/2006/relationships/image" Target="../media/image20.png"/><Relationship Id="rId4" Type="http://schemas.openxmlformats.org/officeDocument/2006/relationships/image" Target="../media/image15.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2.xml"/><Relationship Id="rId3" Type="http://schemas.openxmlformats.org/officeDocument/2006/relationships/image" Target="../media/image20.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3.xml"/><Relationship Id="rId3" Type="http://schemas.openxmlformats.org/officeDocument/2006/relationships/image" Target="../media/image20.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4.xml"/><Relationship Id="rId3" Type="http://schemas.openxmlformats.org/officeDocument/2006/relationships/image" Target="../media/image20.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5.xml"/><Relationship Id="rId3" Type="http://schemas.openxmlformats.org/officeDocument/2006/relationships/image" Target="../media/image20.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6.xml"/><Relationship Id="rId3" Type="http://schemas.openxmlformats.org/officeDocument/2006/relationships/image" Target="../media/image20.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7.xml"/><Relationship Id="rId3" Type="http://schemas.openxmlformats.org/officeDocument/2006/relationships/image" Target="../media/image9.png"/><Relationship Id="rId4" Type="http://schemas.openxmlformats.org/officeDocument/2006/relationships/image" Target="../media/image8.png"/><Relationship Id="rId5" Type="http://schemas.openxmlformats.org/officeDocument/2006/relationships/image" Target="../media/image6.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8.xml"/><Relationship Id="rId3" Type="http://schemas.openxmlformats.org/officeDocument/2006/relationships/image" Target="../media/image9.png"/><Relationship Id="rId4" Type="http://schemas.openxmlformats.org/officeDocument/2006/relationships/image" Target="../media/image8.png"/><Relationship Id="rId5" Type="http://schemas.openxmlformats.org/officeDocument/2006/relationships/image" Target="../media/image6.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9.xml"/><Relationship Id="rId3"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xml"/><Relationship Id="rId3" Type="http://schemas.openxmlformats.org/officeDocument/2006/relationships/image" Target="../media/image9.png"/><Relationship Id="rId4" Type="http://schemas.openxmlformats.org/officeDocument/2006/relationships/image" Target="../media/image8.png"/><Relationship Id="rId5" Type="http://schemas.openxmlformats.org/officeDocument/2006/relationships/image" Target="../media/image6.jpg"/><Relationship Id="rId6" Type="http://schemas.openxmlformats.org/officeDocument/2006/relationships/hyperlink" Target="https://dkgl.dk/" TargetMode="Externa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0.xml"/><Relationship Id="rId3" Type="http://schemas.openxmlformats.org/officeDocument/2006/relationships/image" Target="../media/image9.png"/><Relationship Id="rId4" Type="http://schemas.openxmlformats.org/officeDocument/2006/relationships/image" Target="../media/image8.png"/><Relationship Id="rId5" Type="http://schemas.openxmlformats.org/officeDocument/2006/relationships/image" Target="../media/image6.jp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1.xml"/><Relationship Id="rId3" Type="http://schemas.openxmlformats.org/officeDocument/2006/relationships/image" Target="../media/image24.png"/><Relationship Id="rId4" Type="http://schemas.openxmlformats.org/officeDocument/2006/relationships/image" Target="../media/image29.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2.xml"/><Relationship Id="rId3" Type="http://schemas.openxmlformats.org/officeDocument/2006/relationships/image" Target="../media/image38.png"/><Relationship Id="rId4" Type="http://schemas.openxmlformats.org/officeDocument/2006/relationships/image" Target="../media/image25.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3.xml"/><Relationship Id="rId3" Type="http://schemas.openxmlformats.org/officeDocument/2006/relationships/image" Target="../media/image38.png"/><Relationship Id="rId4" Type="http://schemas.openxmlformats.org/officeDocument/2006/relationships/image" Target="../media/image25.png"/><Relationship Id="rId5" Type="http://schemas.openxmlformats.org/officeDocument/2006/relationships/hyperlink" Target="https://notebooklm.google.com/notebook/a6c03445-2c8d-4aa3-af5c-2a9648bb1da4" TargetMode="External"/><Relationship Id="rId6" Type="http://schemas.openxmlformats.org/officeDocument/2006/relationships/image" Target="../media/image26.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4.xml"/><Relationship Id="rId3" Type="http://schemas.openxmlformats.org/officeDocument/2006/relationships/image" Target="../media/image9.png"/><Relationship Id="rId4" Type="http://schemas.openxmlformats.org/officeDocument/2006/relationships/image" Target="../media/image6.jpg"/><Relationship Id="rId5" Type="http://schemas.openxmlformats.org/officeDocument/2006/relationships/image" Target="../media/image12.gif"/><Relationship Id="rId6" Type="http://schemas.openxmlformats.org/officeDocument/2006/relationships/image" Target="../media/image27.png"/><Relationship Id="rId7" Type="http://schemas.openxmlformats.org/officeDocument/2006/relationships/image" Target="../media/image28.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5.xml"/><Relationship Id="rId3" Type="http://schemas.openxmlformats.org/officeDocument/2006/relationships/image" Target="../media/image9.png"/><Relationship Id="rId4" Type="http://schemas.openxmlformats.org/officeDocument/2006/relationships/image" Target="../media/image6.jpg"/><Relationship Id="rId5" Type="http://schemas.openxmlformats.org/officeDocument/2006/relationships/image" Target="../media/image12.gif"/><Relationship Id="rId6" Type="http://schemas.openxmlformats.org/officeDocument/2006/relationships/image" Target="../media/image31.png"/><Relationship Id="rId7" Type="http://schemas.openxmlformats.org/officeDocument/2006/relationships/image" Target="../media/image37.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6.xml"/><Relationship Id="rId3" Type="http://schemas.openxmlformats.org/officeDocument/2006/relationships/image" Target="../media/image9.png"/><Relationship Id="rId4" Type="http://schemas.openxmlformats.org/officeDocument/2006/relationships/image" Target="../media/image6.jpg"/><Relationship Id="rId5" Type="http://schemas.openxmlformats.org/officeDocument/2006/relationships/image" Target="../media/image12.gif"/><Relationship Id="rId6" Type="http://schemas.openxmlformats.org/officeDocument/2006/relationships/image" Target="../media/image36.png"/><Relationship Id="rId7" Type="http://schemas.openxmlformats.org/officeDocument/2006/relationships/image" Target="../media/image32.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7.xml"/><Relationship Id="rId3" Type="http://schemas.openxmlformats.org/officeDocument/2006/relationships/image" Target="../media/image9.png"/><Relationship Id="rId4" Type="http://schemas.openxmlformats.org/officeDocument/2006/relationships/image" Target="../media/image6.jpg"/><Relationship Id="rId5" Type="http://schemas.openxmlformats.org/officeDocument/2006/relationships/image" Target="../media/image12.gif"/><Relationship Id="rId6" Type="http://schemas.openxmlformats.org/officeDocument/2006/relationships/image" Target="../media/image33.png"/><Relationship Id="rId7" Type="http://schemas.openxmlformats.org/officeDocument/2006/relationships/image" Target="../media/image34.png"/><Relationship Id="rId8" Type="http://schemas.openxmlformats.org/officeDocument/2006/relationships/image" Target="../media/image3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xml"/><Relationship Id="rId3" Type="http://schemas.openxmlformats.org/officeDocument/2006/relationships/image" Target="../media/image9.png"/><Relationship Id="rId4" Type="http://schemas.openxmlformats.org/officeDocument/2006/relationships/image" Target="../media/image6.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9.png"/><Relationship Id="rId4" Type="http://schemas.openxmlformats.org/officeDocument/2006/relationships/image" Target="../media/image11.png"/><Relationship Id="rId5" Type="http://schemas.openxmlformats.org/officeDocument/2006/relationships/image" Target="../media/image6.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 Id="rId3" Type="http://schemas.openxmlformats.org/officeDocument/2006/relationships/image" Target="../media/image9.png"/><Relationship Id="rId4" Type="http://schemas.openxmlformats.org/officeDocument/2006/relationships/image" Target="../media/image6.jpg"/><Relationship Id="rId5"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5.jpg"/><Relationship Id="rId4" Type="http://schemas.openxmlformats.org/officeDocument/2006/relationships/image" Target="../media/image6.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9.xml"/><Relationship Id="rId3"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04" name="Shape 104"/>
        <p:cNvGrpSpPr/>
        <p:nvPr/>
      </p:nvGrpSpPr>
      <p:grpSpPr>
        <a:xfrm>
          <a:off x="0" y="0"/>
          <a:ext cx="0" cy="0"/>
          <a:chOff x="0" y="0"/>
          <a:chExt cx="0" cy="0"/>
        </a:xfrm>
      </p:grpSpPr>
      <p:pic>
        <p:nvPicPr>
          <p:cNvPr id="105" name="Google Shape;105;p26" title="Skærmbillede 2025-08-13 kl. 10.28.06.png"/>
          <p:cNvPicPr preferRelativeResize="0"/>
          <p:nvPr/>
        </p:nvPicPr>
        <p:blipFill>
          <a:blip r:embed="rId4">
            <a:alphaModFix amt="13000"/>
          </a:blip>
          <a:stretch>
            <a:fillRect/>
          </a:stretch>
        </p:blipFill>
        <p:spPr>
          <a:xfrm>
            <a:off x="5199125" y="394375"/>
            <a:ext cx="2910199" cy="1883626"/>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83" name="Shape 183"/>
        <p:cNvGrpSpPr/>
        <p:nvPr/>
      </p:nvGrpSpPr>
      <p:grpSpPr>
        <a:xfrm>
          <a:off x="0" y="0"/>
          <a:ext cx="0" cy="0"/>
          <a:chOff x="0" y="0"/>
          <a:chExt cx="0" cy="0"/>
        </a:xfrm>
      </p:grpSpPr>
      <p:sp>
        <p:nvSpPr>
          <p:cNvPr id="184" name="Google Shape;184;p35"/>
          <p:cNvSpPr txBox="1"/>
          <p:nvPr/>
        </p:nvSpPr>
        <p:spPr>
          <a:xfrm>
            <a:off x="127500" y="96775"/>
            <a:ext cx="8889000" cy="5036100"/>
          </a:xfrm>
          <a:prstGeom prst="rect">
            <a:avLst/>
          </a:prstGeom>
          <a:noFill/>
          <a:ln>
            <a:noFill/>
          </a:ln>
        </p:spPr>
        <p:txBody>
          <a:bodyPr anchorCtr="0" anchor="t" bIns="91425" lIns="91425" spcFirstLastPara="1" rIns="91425" wrap="square" tIns="91425">
            <a:spAutoFit/>
          </a:bodyPr>
          <a:lstStyle/>
          <a:p>
            <a:pPr indent="0" lvl="0" marL="0" rtl="0" algn="l">
              <a:lnSpc>
                <a:spcPct val="126545"/>
              </a:lnSpc>
              <a:spcBef>
                <a:spcPts val="0"/>
              </a:spcBef>
              <a:spcAft>
                <a:spcPts val="0"/>
              </a:spcAft>
              <a:buNone/>
            </a:pPr>
            <a:r>
              <a:rPr b="1" lang="da">
                <a:solidFill>
                  <a:schemeClr val="dk1"/>
                </a:solidFill>
              </a:rPr>
              <a:t>Læringsrunden</a:t>
            </a:r>
            <a:endParaRPr b="1">
              <a:solidFill>
                <a:schemeClr val="dk1"/>
              </a:solidFill>
            </a:endParaRPr>
          </a:p>
          <a:p>
            <a:pPr indent="-228600" lvl="0" marL="457200" rtl="0" algn="l">
              <a:lnSpc>
                <a:spcPct val="126545"/>
              </a:lnSpc>
              <a:spcBef>
                <a:spcPts val="0"/>
              </a:spcBef>
              <a:spcAft>
                <a:spcPts val="0"/>
              </a:spcAft>
              <a:buNone/>
            </a:pPr>
            <a:r>
              <a:rPr lang="da">
                <a:solidFill>
                  <a:schemeClr val="dk1"/>
                </a:solidFill>
              </a:rPr>
              <a:t>o	Undersøg sammen en teknologi eller et didaktisk princip, som kunne indgå i nye didaktiske designs</a:t>
            </a:r>
            <a:endParaRPr>
              <a:solidFill>
                <a:schemeClr val="dk1"/>
              </a:solidFill>
            </a:endParaRPr>
          </a:p>
          <a:p>
            <a:pPr indent="-228600" lvl="0" marL="457200" rtl="0" algn="l">
              <a:lnSpc>
                <a:spcPct val="126545"/>
              </a:lnSpc>
              <a:spcBef>
                <a:spcPts val="0"/>
              </a:spcBef>
              <a:spcAft>
                <a:spcPts val="0"/>
              </a:spcAft>
              <a:buNone/>
            </a:pPr>
            <a:r>
              <a:rPr lang="da">
                <a:solidFill>
                  <a:schemeClr val="dk1"/>
                </a:solidFill>
              </a:rPr>
              <a:t>o	Eksperimentér</a:t>
            </a:r>
            <a:endParaRPr>
              <a:solidFill>
                <a:schemeClr val="dk1"/>
              </a:solidFill>
            </a:endParaRPr>
          </a:p>
          <a:p>
            <a:pPr indent="-228600" lvl="0" marL="457200" rtl="0" algn="l">
              <a:lnSpc>
                <a:spcPct val="126545"/>
              </a:lnSpc>
              <a:spcBef>
                <a:spcPts val="0"/>
              </a:spcBef>
              <a:spcAft>
                <a:spcPts val="0"/>
              </a:spcAft>
              <a:buNone/>
            </a:pPr>
            <a:r>
              <a:rPr lang="da">
                <a:solidFill>
                  <a:schemeClr val="dk1"/>
                </a:solidFill>
              </a:rPr>
              <a:t>o	Inviter evt. en gæst ind, der har særlige forudsætninger med teknologien eller det didaktiske princip</a:t>
            </a:r>
            <a:endParaRPr>
              <a:solidFill>
                <a:schemeClr val="dk1"/>
              </a:solidFill>
            </a:endParaRPr>
          </a:p>
          <a:p>
            <a:pPr indent="0" lvl="0" marL="0" rtl="0" algn="l">
              <a:lnSpc>
                <a:spcPct val="126545"/>
              </a:lnSpc>
              <a:spcBef>
                <a:spcPts val="0"/>
              </a:spcBef>
              <a:spcAft>
                <a:spcPts val="0"/>
              </a:spcAft>
              <a:buNone/>
            </a:pPr>
            <a:r>
              <a:rPr b="1" lang="da">
                <a:solidFill>
                  <a:schemeClr val="dk1"/>
                </a:solidFill>
              </a:rPr>
              <a:t>Designrunden</a:t>
            </a:r>
            <a:endParaRPr b="1">
              <a:solidFill>
                <a:schemeClr val="dk1"/>
              </a:solidFill>
            </a:endParaRPr>
          </a:p>
          <a:p>
            <a:pPr indent="-228600" lvl="0" marL="457200" rtl="0" algn="l">
              <a:lnSpc>
                <a:spcPct val="126545"/>
              </a:lnSpc>
              <a:spcBef>
                <a:spcPts val="0"/>
              </a:spcBef>
              <a:spcAft>
                <a:spcPts val="0"/>
              </a:spcAft>
              <a:buNone/>
            </a:pPr>
            <a:r>
              <a:rPr lang="da">
                <a:solidFill>
                  <a:schemeClr val="dk1"/>
                </a:solidFill>
              </a:rPr>
              <a:t>o	Deltagerne skal på skift fortælle, hvad de gerne vil arbejde med. Det kan være forbedringsmuligheder for eksisterende designs eller tanker om et nyt design</a:t>
            </a:r>
            <a:endParaRPr>
              <a:solidFill>
                <a:schemeClr val="dk1"/>
              </a:solidFill>
            </a:endParaRPr>
          </a:p>
          <a:p>
            <a:pPr indent="-228600" lvl="0" marL="457200" rtl="0" algn="l">
              <a:lnSpc>
                <a:spcPct val="126545"/>
              </a:lnSpc>
              <a:spcBef>
                <a:spcPts val="0"/>
              </a:spcBef>
              <a:spcAft>
                <a:spcPts val="0"/>
              </a:spcAft>
              <a:buNone/>
            </a:pPr>
            <a:r>
              <a:rPr lang="da">
                <a:solidFill>
                  <a:schemeClr val="dk1"/>
                </a:solidFill>
              </a:rPr>
              <a:t>o	Deltagerne skal fremlægge, hvilke problemer designet skal løse (en udfordring i undervisningen), eller hvilke potentialer designet skal forsøge at indløse.</a:t>
            </a:r>
            <a:endParaRPr>
              <a:solidFill>
                <a:schemeClr val="dk1"/>
              </a:solidFill>
            </a:endParaRPr>
          </a:p>
          <a:p>
            <a:pPr indent="-228600" lvl="0" marL="457200" rtl="0" algn="l">
              <a:lnSpc>
                <a:spcPct val="126545"/>
              </a:lnSpc>
              <a:spcBef>
                <a:spcPts val="0"/>
              </a:spcBef>
              <a:spcAft>
                <a:spcPts val="0"/>
              </a:spcAft>
              <a:buNone/>
            </a:pPr>
            <a:r>
              <a:rPr lang="da">
                <a:solidFill>
                  <a:schemeClr val="dk1"/>
                </a:solidFill>
              </a:rPr>
              <a:t>o	Lav en proces, hvor deltagerne sammen kritisk undersøger udfordringen eller potentialet. </a:t>
            </a:r>
            <a:endParaRPr>
              <a:solidFill>
                <a:schemeClr val="dk1"/>
              </a:solidFill>
            </a:endParaRPr>
          </a:p>
          <a:p>
            <a:pPr indent="-228600" lvl="0" marL="457200" rtl="0" algn="l">
              <a:lnSpc>
                <a:spcPct val="126545"/>
              </a:lnSpc>
              <a:spcBef>
                <a:spcPts val="0"/>
              </a:spcBef>
              <a:spcAft>
                <a:spcPts val="0"/>
              </a:spcAft>
              <a:buNone/>
            </a:pPr>
            <a:r>
              <a:rPr lang="da">
                <a:solidFill>
                  <a:schemeClr val="dk1"/>
                </a:solidFill>
              </a:rPr>
              <a:t>o	Refleksionerne kan tage udgangspunkt i problemstillingen ud fra forskellige måder at (ind)løse denne på. Eller refleksionerne kan tage udgangspunkt i det konkrete design (løsningen), hvad er styrker og svagheder ved designet som svar på en konkret udfordring eller potentiale</a:t>
            </a:r>
            <a:endParaRPr>
              <a:solidFill>
                <a:schemeClr val="dk1"/>
              </a:solidFill>
            </a:endParaRPr>
          </a:p>
          <a:p>
            <a:pPr indent="-228600" lvl="0" marL="457200" rtl="0" algn="l">
              <a:lnSpc>
                <a:spcPct val="126545"/>
              </a:lnSpc>
              <a:spcBef>
                <a:spcPts val="0"/>
              </a:spcBef>
              <a:spcAft>
                <a:spcPts val="0"/>
              </a:spcAft>
              <a:buNone/>
            </a:pPr>
            <a:r>
              <a:rPr lang="da">
                <a:solidFill>
                  <a:schemeClr val="dk1"/>
                </a:solidFill>
              </a:rPr>
              <a:t>o	Deltagerne har rollen som fremlægger af forslag på skift, til man er hele vejen rundt.</a:t>
            </a:r>
            <a:endParaRPr>
              <a:solidFill>
                <a:schemeClr val="dk1"/>
              </a:solidFill>
            </a:endParaRPr>
          </a:p>
          <a:p>
            <a:pPr indent="-228600" lvl="0" marL="457200" rtl="0" algn="l">
              <a:lnSpc>
                <a:spcPct val="126545"/>
              </a:lnSpc>
              <a:spcBef>
                <a:spcPts val="0"/>
              </a:spcBef>
              <a:spcAft>
                <a:spcPts val="0"/>
              </a:spcAft>
              <a:buNone/>
            </a:pPr>
            <a:r>
              <a:rPr lang="da">
                <a:solidFill>
                  <a:schemeClr val="dk1"/>
                </a:solidFill>
              </a:rPr>
              <a:t>o	Alle deltagerne skal beskrive sit design som detaljeret som muligt</a:t>
            </a:r>
            <a:endParaRPr>
              <a:solidFill>
                <a:schemeClr val="dk1"/>
              </a:solidFill>
            </a:endParaRPr>
          </a:p>
          <a:p>
            <a:pPr indent="-228600" lvl="0" marL="457200" rtl="0" algn="l">
              <a:lnSpc>
                <a:spcPct val="126545"/>
              </a:lnSpc>
              <a:spcBef>
                <a:spcPts val="0"/>
              </a:spcBef>
              <a:spcAft>
                <a:spcPts val="0"/>
              </a:spcAft>
              <a:buNone/>
            </a:pPr>
            <a:r>
              <a:rPr lang="da">
                <a:solidFill>
                  <a:schemeClr val="dk1"/>
                </a:solidFill>
              </a:rPr>
              <a:t>o	Designet skal indeholde, hvorfor, hvad, hvordan, hvornår og tegn på succes/læring</a:t>
            </a:r>
            <a:endParaRPr>
              <a:solidFill>
                <a:schemeClr val="dk1"/>
              </a:solidFill>
            </a:endParaRPr>
          </a:p>
          <a:p>
            <a:pPr indent="0" lvl="0" marL="0" rtl="0" algn="l">
              <a:lnSpc>
                <a:spcPct val="126545"/>
              </a:lnSpc>
              <a:spcBef>
                <a:spcPts val="0"/>
              </a:spcBef>
              <a:spcAft>
                <a:spcPts val="0"/>
              </a:spcAft>
              <a:buNone/>
            </a:pPr>
            <a:r>
              <a:rPr b="1" lang="da">
                <a:solidFill>
                  <a:schemeClr val="dk1"/>
                </a:solidFill>
              </a:rPr>
              <a:t>Tjek ud</a:t>
            </a:r>
            <a:endParaRPr b="1">
              <a:solidFill>
                <a:schemeClr val="dk1"/>
              </a:solidFill>
            </a:endParaRPr>
          </a:p>
          <a:p>
            <a:pPr indent="-228600" lvl="0" marL="914400" rtl="0" algn="l">
              <a:lnSpc>
                <a:spcPct val="126545"/>
              </a:lnSpc>
              <a:spcBef>
                <a:spcPts val="0"/>
              </a:spcBef>
              <a:spcAft>
                <a:spcPts val="0"/>
              </a:spcAft>
              <a:buNone/>
            </a:pPr>
            <a:r>
              <a:rPr lang="da">
                <a:solidFill>
                  <a:schemeClr val="dk1"/>
                </a:solidFill>
              </a:rPr>
              <a:t>o	Lav evt. et ritual for mødeafslutning</a:t>
            </a:r>
            <a:endParaRPr>
              <a:solidFill>
                <a:schemeClr val="dk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88" name="Shape 188"/>
        <p:cNvGrpSpPr/>
        <p:nvPr/>
      </p:nvGrpSpPr>
      <p:grpSpPr>
        <a:xfrm>
          <a:off x="0" y="0"/>
          <a:ext cx="0" cy="0"/>
          <a:chOff x="0" y="0"/>
          <a:chExt cx="0" cy="0"/>
        </a:xfrm>
      </p:grpSpPr>
      <p:pic>
        <p:nvPicPr>
          <p:cNvPr id="189" name="Google Shape;189;p36" title="Skærmbillede 2025-08-13 kl. 08.48.44.png"/>
          <p:cNvPicPr preferRelativeResize="0"/>
          <p:nvPr/>
        </p:nvPicPr>
        <p:blipFill rotWithShape="1">
          <a:blip r:embed="rId4">
            <a:alphaModFix/>
          </a:blip>
          <a:srcRect b="4609" l="0" r="0" t="3941"/>
          <a:stretch/>
        </p:blipFill>
        <p:spPr>
          <a:xfrm>
            <a:off x="5707517" y="760252"/>
            <a:ext cx="3231000" cy="2177706"/>
          </a:xfrm>
          <a:prstGeom prst="rect">
            <a:avLst/>
          </a:prstGeom>
          <a:noFill/>
          <a:ln>
            <a:noFill/>
          </a:ln>
        </p:spPr>
      </p:pic>
      <p:sp>
        <p:nvSpPr>
          <p:cNvPr id="190" name="Google Shape;190;p36"/>
          <p:cNvSpPr txBox="1"/>
          <p:nvPr/>
        </p:nvSpPr>
        <p:spPr>
          <a:xfrm>
            <a:off x="193579" y="286525"/>
            <a:ext cx="4378500" cy="738900"/>
          </a:xfrm>
          <a:prstGeom prst="rect">
            <a:avLst/>
          </a:prstGeom>
          <a:noFill/>
          <a:ln cap="flat" cmpd="sng" w="19050">
            <a:solidFill>
              <a:srgbClr val="2B358B"/>
            </a:solidFill>
            <a:prstDash val="solid"/>
            <a:round/>
            <a:headEnd len="sm" w="sm" type="none"/>
            <a:tailEnd len="sm" w="sm" type="none"/>
          </a:ln>
        </p:spPr>
        <p:txBody>
          <a:bodyPr anchorCtr="0" anchor="ctr" bIns="91425" lIns="91425" spcFirstLastPara="1" rIns="91425" wrap="square" tIns="91425">
            <a:spAutoFit/>
          </a:bodyPr>
          <a:lstStyle/>
          <a:p>
            <a:pPr indent="0" lvl="0" marL="0" rtl="0" algn="l">
              <a:spcBef>
                <a:spcPts val="0"/>
              </a:spcBef>
              <a:spcAft>
                <a:spcPts val="0"/>
              </a:spcAft>
              <a:buNone/>
            </a:pPr>
            <a:r>
              <a:rPr lang="da" sz="3600">
                <a:solidFill>
                  <a:srgbClr val="2B358B"/>
                </a:solidFill>
              </a:rPr>
              <a:t>Diskussion i grupper</a:t>
            </a:r>
            <a:endParaRPr sz="3600">
              <a:solidFill>
                <a:srgbClr val="2B358B"/>
              </a:solidFill>
            </a:endParaRPr>
          </a:p>
        </p:txBody>
      </p:sp>
      <p:pic>
        <p:nvPicPr>
          <p:cNvPr id="191" name="Google Shape;191;p36"/>
          <p:cNvPicPr preferRelativeResize="0"/>
          <p:nvPr/>
        </p:nvPicPr>
        <p:blipFill>
          <a:blip r:embed="rId5">
            <a:alphaModFix amt="40000"/>
          </a:blip>
          <a:stretch>
            <a:fillRect/>
          </a:stretch>
        </p:blipFill>
        <p:spPr>
          <a:xfrm>
            <a:off x="7692634" y="4561770"/>
            <a:ext cx="1329161" cy="461280"/>
          </a:xfrm>
          <a:prstGeom prst="rect">
            <a:avLst/>
          </a:prstGeom>
          <a:noFill/>
          <a:ln>
            <a:noFill/>
          </a:ln>
        </p:spPr>
      </p:pic>
      <p:sp>
        <p:nvSpPr>
          <p:cNvPr id="192" name="Google Shape;192;p36"/>
          <p:cNvSpPr txBox="1"/>
          <p:nvPr/>
        </p:nvSpPr>
        <p:spPr>
          <a:xfrm>
            <a:off x="368550" y="1083375"/>
            <a:ext cx="6105600" cy="3730200"/>
          </a:xfrm>
          <a:prstGeom prst="rect">
            <a:avLst/>
          </a:prstGeom>
          <a:noFill/>
          <a:ln>
            <a:noFill/>
          </a:ln>
        </p:spPr>
        <p:txBody>
          <a:bodyPr anchorCtr="0" anchor="t" bIns="91425" lIns="91425" spcFirstLastPara="1" rIns="91425" wrap="square" tIns="91425">
            <a:spAutoFit/>
          </a:bodyPr>
          <a:lstStyle/>
          <a:p>
            <a:pPr indent="-323850" lvl="0" marL="457200" rtl="0" algn="l">
              <a:lnSpc>
                <a:spcPct val="115000"/>
              </a:lnSpc>
              <a:spcBef>
                <a:spcPts val="0"/>
              </a:spcBef>
              <a:spcAft>
                <a:spcPts val="0"/>
              </a:spcAft>
              <a:buClr>
                <a:schemeClr val="dk1"/>
              </a:buClr>
              <a:buSzPts val="1500"/>
              <a:buFont typeface="Helvetica Neue"/>
              <a:buChar char="●"/>
            </a:pPr>
            <a:r>
              <a:rPr lang="da" sz="1500">
                <a:solidFill>
                  <a:schemeClr val="dk1"/>
                </a:solidFill>
                <a:latin typeface="Helvetica Neue"/>
                <a:ea typeface="Helvetica Neue"/>
                <a:cs typeface="Helvetica Neue"/>
                <a:sym typeface="Helvetica Neue"/>
              </a:rPr>
              <a:t>Hvad bliver de største fordele og ulemper ved denne måde at lave kompetenceudvikling på?</a:t>
            </a:r>
            <a:endParaRPr sz="1500">
              <a:solidFill>
                <a:schemeClr val="dk1"/>
              </a:solidFill>
              <a:latin typeface="Helvetica Neue"/>
              <a:ea typeface="Helvetica Neue"/>
              <a:cs typeface="Helvetica Neue"/>
              <a:sym typeface="Helvetica Neue"/>
            </a:endParaRPr>
          </a:p>
          <a:p>
            <a:pPr indent="-323850" lvl="0" marL="457200" rtl="0" algn="l">
              <a:lnSpc>
                <a:spcPct val="115000"/>
              </a:lnSpc>
              <a:spcBef>
                <a:spcPts val="0"/>
              </a:spcBef>
              <a:spcAft>
                <a:spcPts val="0"/>
              </a:spcAft>
              <a:buClr>
                <a:schemeClr val="dk1"/>
              </a:buClr>
              <a:buSzPts val="1500"/>
              <a:buFont typeface="Helvetica Neue"/>
              <a:buChar char="●"/>
            </a:pPr>
            <a:r>
              <a:rPr lang="da" sz="1500">
                <a:solidFill>
                  <a:schemeClr val="dk1"/>
                </a:solidFill>
                <a:latin typeface="Helvetica Neue"/>
                <a:ea typeface="Helvetica Neue"/>
                <a:cs typeface="Helvetica Neue"/>
                <a:sym typeface="Helvetica Neue"/>
              </a:rPr>
              <a:t>Hvilke udfordringer forventer I at møde som facilitator af en sådan proces?</a:t>
            </a:r>
            <a:endParaRPr sz="1500">
              <a:solidFill>
                <a:schemeClr val="dk1"/>
              </a:solidFill>
              <a:latin typeface="Helvetica Neue"/>
              <a:ea typeface="Helvetica Neue"/>
              <a:cs typeface="Helvetica Neue"/>
              <a:sym typeface="Helvetica Neue"/>
            </a:endParaRPr>
          </a:p>
          <a:p>
            <a:pPr indent="-323850" lvl="0" marL="457200" rtl="0" algn="l">
              <a:lnSpc>
                <a:spcPct val="115000"/>
              </a:lnSpc>
              <a:spcBef>
                <a:spcPts val="0"/>
              </a:spcBef>
              <a:spcAft>
                <a:spcPts val="0"/>
              </a:spcAft>
              <a:buClr>
                <a:schemeClr val="dk1"/>
              </a:buClr>
              <a:buSzPts val="1500"/>
              <a:buFont typeface="Helvetica Neue"/>
              <a:buChar char="●"/>
            </a:pPr>
            <a:r>
              <a:rPr lang="da" sz="1500">
                <a:solidFill>
                  <a:schemeClr val="dk1"/>
                </a:solidFill>
                <a:latin typeface="Helvetica Neue"/>
                <a:ea typeface="Helvetica Neue"/>
                <a:cs typeface="Helvetica Neue"/>
                <a:sym typeface="Helvetica Neue"/>
              </a:rPr>
              <a:t>Hvordan</a:t>
            </a:r>
            <a:r>
              <a:rPr lang="da" sz="1500">
                <a:solidFill>
                  <a:schemeClr val="dk1"/>
                </a:solidFill>
                <a:latin typeface="Helvetica Neue"/>
                <a:ea typeface="Helvetica Neue"/>
                <a:cs typeface="Helvetica Neue"/>
                <a:sym typeface="Helvetica Neue"/>
              </a:rPr>
              <a:t> kan I få støtte til arbejdet fra de institutionelle rammer og ressourcer?</a:t>
            </a:r>
            <a:endParaRPr sz="1500">
              <a:solidFill>
                <a:schemeClr val="dk1"/>
              </a:solidFill>
              <a:latin typeface="Helvetica Neue"/>
              <a:ea typeface="Helvetica Neue"/>
              <a:cs typeface="Helvetica Neue"/>
              <a:sym typeface="Helvetica Neue"/>
            </a:endParaRPr>
          </a:p>
          <a:p>
            <a:pPr indent="-323850" lvl="0" marL="457200" rtl="0" algn="l">
              <a:lnSpc>
                <a:spcPct val="115000"/>
              </a:lnSpc>
              <a:spcBef>
                <a:spcPts val="0"/>
              </a:spcBef>
              <a:spcAft>
                <a:spcPts val="0"/>
              </a:spcAft>
              <a:buClr>
                <a:schemeClr val="dk1"/>
              </a:buClr>
              <a:buSzPts val="1500"/>
              <a:buFont typeface="Helvetica Neue"/>
              <a:buChar char="●"/>
            </a:pPr>
            <a:r>
              <a:rPr lang="da" sz="1500">
                <a:solidFill>
                  <a:schemeClr val="dk1"/>
                </a:solidFill>
                <a:latin typeface="Helvetica Neue"/>
                <a:ea typeface="Helvetica Neue"/>
                <a:cs typeface="Helvetica Neue"/>
                <a:sym typeface="Helvetica Neue"/>
              </a:rPr>
              <a:t>Hvad vil I få brug for for at få succes som facilitator?</a:t>
            </a:r>
            <a:endParaRPr sz="1500">
              <a:solidFill>
                <a:schemeClr val="dk1"/>
              </a:solidFill>
              <a:latin typeface="Helvetica Neue"/>
              <a:ea typeface="Helvetica Neue"/>
              <a:cs typeface="Helvetica Neue"/>
              <a:sym typeface="Helvetica Neue"/>
            </a:endParaRPr>
          </a:p>
          <a:p>
            <a:pPr indent="0" lvl="0" marL="0" rtl="0" algn="l">
              <a:lnSpc>
                <a:spcPct val="115000"/>
              </a:lnSpc>
              <a:spcBef>
                <a:spcPts val="1000"/>
              </a:spcBef>
              <a:spcAft>
                <a:spcPts val="0"/>
              </a:spcAft>
              <a:buNone/>
            </a:pPr>
            <a:r>
              <a:t/>
            </a:r>
            <a:endParaRPr sz="1500">
              <a:solidFill>
                <a:schemeClr val="dk1"/>
              </a:solidFill>
              <a:latin typeface="Helvetica Neue"/>
              <a:ea typeface="Helvetica Neue"/>
              <a:cs typeface="Helvetica Neue"/>
              <a:sym typeface="Helvetica Neue"/>
            </a:endParaRPr>
          </a:p>
          <a:p>
            <a:pPr indent="0" lvl="0" marL="0" rtl="0" algn="l">
              <a:lnSpc>
                <a:spcPct val="115000"/>
              </a:lnSpc>
              <a:spcBef>
                <a:spcPts val="0"/>
              </a:spcBef>
              <a:spcAft>
                <a:spcPts val="0"/>
              </a:spcAft>
              <a:buNone/>
            </a:pPr>
            <a:r>
              <a:rPr lang="da" sz="1500">
                <a:solidFill>
                  <a:schemeClr val="dk1"/>
                </a:solidFill>
                <a:latin typeface="Helvetica Neue"/>
                <a:ea typeface="Helvetica Neue"/>
                <a:cs typeface="Helvetica Neue"/>
                <a:sym typeface="Helvetica Neue"/>
              </a:rPr>
              <a:t>1 minut tavs refleksion</a:t>
            </a:r>
            <a:endParaRPr sz="1500">
              <a:solidFill>
                <a:schemeClr val="dk1"/>
              </a:solidFill>
              <a:latin typeface="Helvetica Neue"/>
              <a:ea typeface="Helvetica Neue"/>
              <a:cs typeface="Helvetica Neue"/>
              <a:sym typeface="Helvetica Neue"/>
            </a:endParaRPr>
          </a:p>
          <a:p>
            <a:pPr indent="0" lvl="0" marL="0" rtl="0" algn="l">
              <a:lnSpc>
                <a:spcPct val="115000"/>
              </a:lnSpc>
              <a:spcBef>
                <a:spcPts val="0"/>
              </a:spcBef>
              <a:spcAft>
                <a:spcPts val="0"/>
              </a:spcAft>
              <a:buNone/>
            </a:pPr>
            <a:r>
              <a:rPr lang="da" sz="1500">
                <a:solidFill>
                  <a:schemeClr val="dk1"/>
                </a:solidFill>
                <a:latin typeface="Helvetica Neue"/>
                <a:ea typeface="Helvetica Neue"/>
                <a:cs typeface="Helvetica Neue"/>
                <a:sym typeface="Helvetica Neue"/>
              </a:rPr>
              <a:t>14 minutter diskussion</a:t>
            </a:r>
            <a:endParaRPr sz="1500">
              <a:solidFill>
                <a:schemeClr val="dk1"/>
              </a:solidFill>
              <a:latin typeface="Helvetica Neue"/>
              <a:ea typeface="Helvetica Neue"/>
              <a:cs typeface="Helvetica Neue"/>
              <a:sym typeface="Helvetica Neue"/>
            </a:endParaRPr>
          </a:p>
          <a:p>
            <a:pPr indent="0" lvl="0" marL="0" rtl="0" algn="l">
              <a:lnSpc>
                <a:spcPct val="115000"/>
              </a:lnSpc>
              <a:spcBef>
                <a:spcPts val="0"/>
              </a:spcBef>
              <a:spcAft>
                <a:spcPts val="0"/>
              </a:spcAft>
              <a:buNone/>
            </a:pPr>
            <a:r>
              <a:rPr lang="da" sz="1500">
                <a:solidFill>
                  <a:schemeClr val="dk1"/>
                </a:solidFill>
                <a:latin typeface="Helvetica Neue"/>
                <a:ea typeface="Helvetica Neue"/>
                <a:cs typeface="Helvetica Neue"/>
                <a:sym typeface="Helvetica Neue"/>
              </a:rPr>
              <a:t>Sørg for at alle får sagt noget</a:t>
            </a:r>
            <a:endParaRPr sz="1500">
              <a:solidFill>
                <a:schemeClr val="dk1"/>
              </a:solidFill>
              <a:latin typeface="Helvetica Neue"/>
              <a:ea typeface="Helvetica Neue"/>
              <a:cs typeface="Helvetica Neue"/>
              <a:sym typeface="Helvetica Neue"/>
            </a:endParaRPr>
          </a:p>
          <a:p>
            <a:pPr indent="0" lvl="0" marL="0" rtl="0" algn="l">
              <a:lnSpc>
                <a:spcPct val="115000"/>
              </a:lnSpc>
              <a:spcBef>
                <a:spcPts val="0"/>
              </a:spcBef>
              <a:spcAft>
                <a:spcPts val="0"/>
              </a:spcAft>
              <a:buNone/>
            </a:pPr>
            <a:r>
              <a:rPr lang="da" sz="1500">
                <a:solidFill>
                  <a:schemeClr val="dk1"/>
                </a:solidFill>
                <a:latin typeface="Helvetica Neue"/>
                <a:ea typeface="Helvetica Neue"/>
                <a:cs typeface="Helvetica Neue"/>
                <a:sym typeface="Helvetica Neue"/>
              </a:rPr>
              <a:t>Brug aktiv lytning</a:t>
            </a:r>
            <a:endParaRPr sz="1500">
              <a:solidFill>
                <a:schemeClr val="dk1"/>
              </a:solidFill>
              <a:latin typeface="Helvetica Neue"/>
              <a:ea typeface="Helvetica Neue"/>
              <a:cs typeface="Helvetica Neue"/>
              <a:sym typeface="Helvetica Neue"/>
            </a:endParaRPr>
          </a:p>
          <a:p>
            <a:pPr indent="0" lvl="0" marL="0" rtl="0" algn="l">
              <a:lnSpc>
                <a:spcPct val="115000"/>
              </a:lnSpc>
              <a:spcBef>
                <a:spcPts val="0"/>
              </a:spcBef>
              <a:spcAft>
                <a:spcPts val="0"/>
              </a:spcAft>
              <a:buNone/>
            </a:pPr>
            <a:r>
              <a:rPr lang="da" sz="1500">
                <a:solidFill>
                  <a:schemeClr val="dk1"/>
                </a:solidFill>
                <a:latin typeface="Helvetica Neue"/>
                <a:ea typeface="Helvetica Neue"/>
                <a:cs typeface="Helvetica Neue"/>
                <a:sym typeface="Helvetica Neue"/>
              </a:rPr>
              <a:t>Den der </a:t>
            </a:r>
            <a:r>
              <a:rPr lang="da" sz="1500">
                <a:solidFill>
                  <a:schemeClr val="dk1"/>
                </a:solidFill>
                <a:latin typeface="Helvetica Neue"/>
                <a:ea typeface="Helvetica Neue"/>
                <a:cs typeface="Helvetica Neue"/>
                <a:sym typeface="Helvetica Neue"/>
              </a:rPr>
              <a:t>alfabetisk ville </a:t>
            </a:r>
            <a:r>
              <a:rPr lang="da" sz="1500">
                <a:solidFill>
                  <a:schemeClr val="dk1"/>
                </a:solidFill>
                <a:latin typeface="Helvetica Neue"/>
                <a:ea typeface="Helvetica Neue"/>
                <a:cs typeface="Helvetica Neue"/>
                <a:sym typeface="Helvetica Neue"/>
              </a:rPr>
              <a:t>stå først begynder (fornavn)</a:t>
            </a:r>
            <a:endParaRPr sz="1500">
              <a:solidFill>
                <a:schemeClr val="dk1"/>
              </a:solidFill>
              <a:latin typeface="Helvetica Neue"/>
              <a:ea typeface="Helvetica Neue"/>
              <a:cs typeface="Helvetica Neue"/>
              <a:sym typeface="Helvetica Neue"/>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96" name="Shape 196"/>
        <p:cNvGrpSpPr/>
        <p:nvPr/>
      </p:nvGrpSpPr>
      <p:grpSpPr>
        <a:xfrm>
          <a:off x="0" y="0"/>
          <a:ext cx="0" cy="0"/>
          <a:chOff x="0" y="0"/>
          <a:chExt cx="0" cy="0"/>
        </a:xfrm>
      </p:grpSpPr>
      <p:pic>
        <p:nvPicPr>
          <p:cNvPr id="197" name="Google Shape;197;p37" title="Skærmbillede 2025-08-13 kl. 08.48.44.png"/>
          <p:cNvPicPr preferRelativeResize="0"/>
          <p:nvPr/>
        </p:nvPicPr>
        <p:blipFill rotWithShape="1">
          <a:blip r:embed="rId4">
            <a:alphaModFix/>
          </a:blip>
          <a:srcRect b="4609" l="0" r="0" t="3941"/>
          <a:stretch/>
        </p:blipFill>
        <p:spPr>
          <a:xfrm>
            <a:off x="4661954" y="995921"/>
            <a:ext cx="4471476" cy="3013800"/>
          </a:xfrm>
          <a:prstGeom prst="rect">
            <a:avLst/>
          </a:prstGeom>
          <a:noFill/>
          <a:ln>
            <a:noFill/>
          </a:ln>
        </p:spPr>
      </p:pic>
      <p:sp>
        <p:nvSpPr>
          <p:cNvPr id="198" name="Google Shape;198;p37"/>
          <p:cNvSpPr txBox="1"/>
          <p:nvPr/>
        </p:nvSpPr>
        <p:spPr>
          <a:xfrm>
            <a:off x="193580" y="286525"/>
            <a:ext cx="3231000" cy="738900"/>
          </a:xfrm>
          <a:prstGeom prst="rect">
            <a:avLst/>
          </a:prstGeom>
          <a:noFill/>
          <a:ln cap="flat" cmpd="sng" w="19050">
            <a:solidFill>
              <a:srgbClr val="2B358B"/>
            </a:solidFill>
            <a:prstDash val="solid"/>
            <a:round/>
            <a:headEnd len="sm" w="sm" type="none"/>
            <a:tailEnd len="sm" w="sm" type="none"/>
          </a:ln>
        </p:spPr>
        <p:txBody>
          <a:bodyPr anchorCtr="0" anchor="ctr" bIns="91425" lIns="91425" spcFirstLastPara="1" rIns="91425" wrap="square" tIns="91425">
            <a:spAutoFit/>
          </a:bodyPr>
          <a:lstStyle/>
          <a:p>
            <a:pPr indent="0" lvl="0" marL="0" rtl="0" algn="l">
              <a:spcBef>
                <a:spcPts val="0"/>
              </a:spcBef>
              <a:spcAft>
                <a:spcPts val="0"/>
              </a:spcAft>
              <a:buNone/>
            </a:pPr>
            <a:r>
              <a:rPr lang="da" sz="3600">
                <a:solidFill>
                  <a:srgbClr val="2B358B"/>
                </a:solidFill>
              </a:rPr>
              <a:t>K</a:t>
            </a:r>
            <a:r>
              <a:rPr lang="da" sz="3600">
                <a:solidFill>
                  <a:srgbClr val="2B358B"/>
                </a:solidFill>
              </a:rPr>
              <a:t>ritiske venner</a:t>
            </a:r>
            <a:endParaRPr sz="3600">
              <a:solidFill>
                <a:srgbClr val="2B358B"/>
              </a:solidFill>
            </a:endParaRPr>
          </a:p>
        </p:txBody>
      </p:sp>
      <p:pic>
        <p:nvPicPr>
          <p:cNvPr id="199" name="Google Shape;199;p37"/>
          <p:cNvPicPr preferRelativeResize="0"/>
          <p:nvPr/>
        </p:nvPicPr>
        <p:blipFill>
          <a:blip r:embed="rId5">
            <a:alphaModFix amt="40000"/>
          </a:blip>
          <a:stretch>
            <a:fillRect/>
          </a:stretch>
        </p:blipFill>
        <p:spPr>
          <a:xfrm>
            <a:off x="7692634" y="4561770"/>
            <a:ext cx="1329161" cy="461280"/>
          </a:xfrm>
          <a:prstGeom prst="rect">
            <a:avLst/>
          </a:prstGeom>
          <a:noFill/>
          <a:ln>
            <a:noFill/>
          </a:ln>
        </p:spPr>
      </p:pic>
      <p:sp>
        <p:nvSpPr>
          <p:cNvPr id="200" name="Google Shape;200;p37"/>
          <p:cNvSpPr txBox="1"/>
          <p:nvPr/>
        </p:nvSpPr>
        <p:spPr>
          <a:xfrm>
            <a:off x="193575" y="1781625"/>
            <a:ext cx="4728600" cy="1454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000"/>
              </a:spcBef>
              <a:spcAft>
                <a:spcPts val="0"/>
              </a:spcAft>
              <a:buNone/>
            </a:pPr>
            <a:r>
              <a:rPr lang="da" sz="2500">
                <a:solidFill>
                  <a:schemeClr val="dk1"/>
                </a:solidFill>
                <a:latin typeface="Helvetica Neue"/>
                <a:ea typeface="Helvetica Neue"/>
                <a:cs typeface="Helvetica Neue"/>
                <a:sym typeface="Helvetica Neue"/>
              </a:rPr>
              <a:t>I læringscirklerne skal deltagerne fungerer som hinandens kritiske venner</a:t>
            </a:r>
            <a:endParaRPr sz="2500">
              <a:solidFill>
                <a:schemeClr val="dk1"/>
              </a:solidFill>
              <a:latin typeface="Helvetica Neue"/>
              <a:ea typeface="Helvetica Neue"/>
              <a:cs typeface="Helvetica Neue"/>
              <a:sym typeface="Helvetica Neue"/>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04" name="Shape 204"/>
        <p:cNvGrpSpPr/>
        <p:nvPr/>
      </p:nvGrpSpPr>
      <p:grpSpPr>
        <a:xfrm>
          <a:off x="0" y="0"/>
          <a:ext cx="0" cy="0"/>
          <a:chOff x="0" y="0"/>
          <a:chExt cx="0" cy="0"/>
        </a:xfrm>
      </p:grpSpPr>
      <p:pic>
        <p:nvPicPr>
          <p:cNvPr id="205" name="Google Shape;205;p38"/>
          <p:cNvPicPr preferRelativeResize="0"/>
          <p:nvPr/>
        </p:nvPicPr>
        <p:blipFill>
          <a:blip r:embed="rId4">
            <a:alphaModFix amt="40000"/>
          </a:blip>
          <a:stretch>
            <a:fillRect/>
          </a:stretch>
        </p:blipFill>
        <p:spPr>
          <a:xfrm>
            <a:off x="7692634" y="4561770"/>
            <a:ext cx="1329161" cy="461280"/>
          </a:xfrm>
          <a:prstGeom prst="rect">
            <a:avLst/>
          </a:prstGeom>
          <a:noFill/>
          <a:ln>
            <a:noFill/>
          </a:ln>
        </p:spPr>
      </p:pic>
      <p:pic>
        <p:nvPicPr>
          <p:cNvPr id="206" name="Google Shape;206;p38" title="source.gif"/>
          <p:cNvPicPr preferRelativeResize="0"/>
          <p:nvPr/>
        </p:nvPicPr>
        <p:blipFill>
          <a:blip r:embed="rId5">
            <a:alphaModFix/>
          </a:blip>
          <a:stretch>
            <a:fillRect/>
          </a:stretch>
        </p:blipFill>
        <p:spPr>
          <a:xfrm>
            <a:off x="0" y="0"/>
            <a:ext cx="9104826" cy="5143500"/>
          </a:xfrm>
          <a:prstGeom prst="rect">
            <a:avLst/>
          </a:prstGeom>
          <a:noFill/>
          <a:ln>
            <a:noFill/>
          </a:ln>
        </p:spPr>
      </p:pic>
      <p:sp>
        <p:nvSpPr>
          <p:cNvPr id="207" name="Google Shape;207;p38"/>
          <p:cNvSpPr txBox="1"/>
          <p:nvPr/>
        </p:nvSpPr>
        <p:spPr>
          <a:xfrm rot="-788482">
            <a:off x="1613715" y="1809261"/>
            <a:ext cx="5995921" cy="1262186"/>
          </a:xfrm>
          <a:prstGeom prst="rect">
            <a:avLst/>
          </a:prstGeom>
          <a:solidFill>
            <a:srgbClr val="000000">
              <a:alpha val="55700"/>
            </a:srgbClr>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da" sz="3500">
                <a:solidFill>
                  <a:srgbClr val="FF00FF"/>
                </a:solidFill>
              </a:rPr>
              <a:t>32 tilmeldte facilitatorer</a:t>
            </a:r>
            <a:endParaRPr sz="3500">
              <a:solidFill>
                <a:srgbClr val="FF00FF"/>
              </a:solidFill>
            </a:endParaRPr>
          </a:p>
          <a:p>
            <a:pPr indent="0" lvl="0" marL="0" rtl="0" algn="l">
              <a:spcBef>
                <a:spcPts val="0"/>
              </a:spcBef>
              <a:spcAft>
                <a:spcPts val="0"/>
              </a:spcAft>
              <a:buNone/>
            </a:pPr>
            <a:r>
              <a:rPr lang="da" sz="3500">
                <a:solidFill>
                  <a:srgbClr val="FF00FF"/>
                </a:solidFill>
              </a:rPr>
              <a:t>Og alle deltagere er kommet</a:t>
            </a:r>
            <a:endParaRPr sz="3500">
              <a:solidFill>
                <a:srgbClr val="FF00FF"/>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11" name="Shape 211"/>
        <p:cNvGrpSpPr/>
        <p:nvPr/>
      </p:nvGrpSpPr>
      <p:grpSpPr>
        <a:xfrm>
          <a:off x="0" y="0"/>
          <a:ext cx="0" cy="0"/>
          <a:chOff x="0" y="0"/>
          <a:chExt cx="0" cy="0"/>
        </a:xfrm>
      </p:grpSpPr>
      <p:pic>
        <p:nvPicPr>
          <p:cNvPr id="212" name="Google Shape;212;p39" title="Skærmbillede 2025-08-13 kl. 08.48.44.png"/>
          <p:cNvPicPr preferRelativeResize="0"/>
          <p:nvPr/>
        </p:nvPicPr>
        <p:blipFill rotWithShape="1">
          <a:blip r:embed="rId4">
            <a:alphaModFix/>
          </a:blip>
          <a:srcRect b="4609" l="0" r="0" t="3941"/>
          <a:stretch/>
        </p:blipFill>
        <p:spPr>
          <a:xfrm>
            <a:off x="5902414" y="995935"/>
            <a:ext cx="3231000" cy="2177706"/>
          </a:xfrm>
          <a:prstGeom prst="rect">
            <a:avLst/>
          </a:prstGeom>
          <a:noFill/>
          <a:ln>
            <a:noFill/>
          </a:ln>
        </p:spPr>
      </p:pic>
      <p:sp>
        <p:nvSpPr>
          <p:cNvPr id="213" name="Google Shape;213;p39"/>
          <p:cNvSpPr txBox="1"/>
          <p:nvPr/>
        </p:nvSpPr>
        <p:spPr>
          <a:xfrm>
            <a:off x="193580" y="286525"/>
            <a:ext cx="3231000" cy="738900"/>
          </a:xfrm>
          <a:prstGeom prst="rect">
            <a:avLst/>
          </a:prstGeom>
          <a:noFill/>
          <a:ln cap="flat" cmpd="sng" w="19050">
            <a:solidFill>
              <a:srgbClr val="2B358B"/>
            </a:solidFill>
            <a:prstDash val="solid"/>
            <a:round/>
            <a:headEnd len="sm" w="sm" type="none"/>
            <a:tailEnd len="sm" w="sm" type="none"/>
          </a:ln>
        </p:spPr>
        <p:txBody>
          <a:bodyPr anchorCtr="0" anchor="ctr" bIns="91425" lIns="91425" spcFirstLastPara="1" rIns="91425" wrap="square" tIns="91425">
            <a:spAutoFit/>
          </a:bodyPr>
          <a:lstStyle/>
          <a:p>
            <a:pPr indent="0" lvl="0" marL="0" rtl="0" algn="l">
              <a:spcBef>
                <a:spcPts val="0"/>
              </a:spcBef>
              <a:spcAft>
                <a:spcPts val="0"/>
              </a:spcAft>
              <a:buNone/>
            </a:pPr>
            <a:r>
              <a:rPr lang="da" sz="3600">
                <a:solidFill>
                  <a:srgbClr val="2B358B"/>
                </a:solidFill>
              </a:rPr>
              <a:t>Kritiske venner</a:t>
            </a:r>
            <a:endParaRPr sz="3600">
              <a:solidFill>
                <a:srgbClr val="2B358B"/>
              </a:solidFill>
            </a:endParaRPr>
          </a:p>
        </p:txBody>
      </p:sp>
      <p:pic>
        <p:nvPicPr>
          <p:cNvPr id="214" name="Google Shape;214;p39"/>
          <p:cNvPicPr preferRelativeResize="0"/>
          <p:nvPr/>
        </p:nvPicPr>
        <p:blipFill>
          <a:blip r:embed="rId5">
            <a:alphaModFix amt="40000"/>
          </a:blip>
          <a:stretch>
            <a:fillRect/>
          </a:stretch>
        </p:blipFill>
        <p:spPr>
          <a:xfrm>
            <a:off x="7692634" y="4561770"/>
            <a:ext cx="1329161" cy="461280"/>
          </a:xfrm>
          <a:prstGeom prst="rect">
            <a:avLst/>
          </a:prstGeom>
          <a:noFill/>
          <a:ln>
            <a:noFill/>
          </a:ln>
        </p:spPr>
      </p:pic>
      <p:sp>
        <p:nvSpPr>
          <p:cNvPr id="215" name="Google Shape;215;p39"/>
          <p:cNvSpPr txBox="1"/>
          <p:nvPr/>
        </p:nvSpPr>
        <p:spPr>
          <a:xfrm>
            <a:off x="368550" y="1083375"/>
            <a:ext cx="6105600" cy="3730200"/>
          </a:xfrm>
          <a:prstGeom prst="rect">
            <a:avLst/>
          </a:prstGeom>
          <a:noFill/>
          <a:ln>
            <a:noFill/>
          </a:ln>
        </p:spPr>
        <p:txBody>
          <a:bodyPr anchorCtr="0" anchor="t" bIns="91425" lIns="91425" spcFirstLastPara="1" rIns="91425" wrap="square" tIns="91425">
            <a:spAutoFit/>
          </a:bodyPr>
          <a:lstStyle/>
          <a:p>
            <a:pPr indent="-323850" lvl="0" marL="457200" rtl="0" algn="l">
              <a:lnSpc>
                <a:spcPct val="115000"/>
              </a:lnSpc>
              <a:spcBef>
                <a:spcPts val="0"/>
              </a:spcBef>
              <a:spcAft>
                <a:spcPts val="0"/>
              </a:spcAft>
              <a:buClr>
                <a:schemeClr val="dk1"/>
              </a:buClr>
              <a:buSzPts val="1500"/>
              <a:buFont typeface="Helvetica Neue"/>
              <a:buChar char="●"/>
            </a:pPr>
            <a:r>
              <a:rPr lang="da" sz="1500">
                <a:solidFill>
                  <a:schemeClr val="dk1"/>
                </a:solidFill>
                <a:latin typeface="Helvetica Neue"/>
                <a:ea typeface="Helvetica Neue"/>
                <a:cs typeface="Helvetica Neue"/>
                <a:sym typeface="Helvetica Neue"/>
              </a:rPr>
              <a:t>En kritisk ven er anerkendende og respektfuld.</a:t>
            </a:r>
            <a:endParaRPr sz="1500">
              <a:solidFill>
                <a:schemeClr val="dk1"/>
              </a:solidFill>
              <a:latin typeface="Helvetica Neue"/>
              <a:ea typeface="Helvetica Neue"/>
              <a:cs typeface="Helvetica Neue"/>
              <a:sym typeface="Helvetica Neue"/>
            </a:endParaRPr>
          </a:p>
          <a:p>
            <a:pPr indent="-323850" lvl="0" marL="457200" rtl="0" algn="l">
              <a:lnSpc>
                <a:spcPct val="115000"/>
              </a:lnSpc>
              <a:spcBef>
                <a:spcPts val="0"/>
              </a:spcBef>
              <a:spcAft>
                <a:spcPts val="0"/>
              </a:spcAft>
              <a:buClr>
                <a:schemeClr val="dk1"/>
              </a:buClr>
              <a:buSzPts val="1500"/>
              <a:buFont typeface="Helvetica Neue"/>
              <a:buChar char="●"/>
            </a:pPr>
            <a:r>
              <a:rPr lang="da" sz="1500">
                <a:solidFill>
                  <a:schemeClr val="dk1"/>
                </a:solidFill>
                <a:latin typeface="Helvetica Neue"/>
                <a:ea typeface="Helvetica Neue"/>
                <a:cs typeface="Helvetica Neue"/>
                <a:sym typeface="Helvetica Neue"/>
              </a:rPr>
              <a:t>En kritisk ven lytter aktivt for at forstå kollegaens argumentation og pointer og ikke for at komme med sin egen opfattelse.</a:t>
            </a:r>
            <a:endParaRPr sz="1500">
              <a:solidFill>
                <a:schemeClr val="dk1"/>
              </a:solidFill>
              <a:latin typeface="Helvetica Neue"/>
              <a:ea typeface="Helvetica Neue"/>
              <a:cs typeface="Helvetica Neue"/>
              <a:sym typeface="Helvetica Neue"/>
            </a:endParaRPr>
          </a:p>
          <a:p>
            <a:pPr indent="-323850" lvl="0" marL="457200" rtl="0" algn="l">
              <a:lnSpc>
                <a:spcPct val="115000"/>
              </a:lnSpc>
              <a:spcBef>
                <a:spcPts val="0"/>
              </a:spcBef>
              <a:spcAft>
                <a:spcPts val="0"/>
              </a:spcAft>
              <a:buClr>
                <a:schemeClr val="dk1"/>
              </a:buClr>
              <a:buSzPts val="1500"/>
              <a:buFont typeface="Helvetica Neue"/>
              <a:buChar char="●"/>
            </a:pPr>
            <a:r>
              <a:rPr lang="da" sz="1500">
                <a:solidFill>
                  <a:schemeClr val="dk1"/>
                </a:solidFill>
                <a:latin typeface="Helvetica Neue"/>
                <a:ea typeface="Helvetica Neue"/>
                <a:cs typeface="Helvetica Neue"/>
                <a:sym typeface="Helvetica Neue"/>
              </a:rPr>
              <a:t>En kritisk ven stiller autentiske, undersøgende og til tider udfordrende spørgsmål med det formål at styrke kvaliteten af arbejdet og fremme læring i fællesskabet.</a:t>
            </a:r>
            <a:endParaRPr sz="1500">
              <a:solidFill>
                <a:schemeClr val="dk1"/>
              </a:solidFill>
              <a:latin typeface="Helvetica Neue"/>
              <a:ea typeface="Helvetica Neue"/>
              <a:cs typeface="Helvetica Neue"/>
              <a:sym typeface="Helvetica Neue"/>
            </a:endParaRPr>
          </a:p>
          <a:p>
            <a:pPr indent="-323850" lvl="0" marL="457200" rtl="0" algn="l">
              <a:lnSpc>
                <a:spcPct val="115000"/>
              </a:lnSpc>
              <a:spcBef>
                <a:spcPts val="0"/>
              </a:spcBef>
              <a:spcAft>
                <a:spcPts val="0"/>
              </a:spcAft>
              <a:buClr>
                <a:schemeClr val="dk1"/>
              </a:buClr>
              <a:buSzPts val="1500"/>
              <a:buFont typeface="Helvetica Neue"/>
              <a:buChar char="●"/>
            </a:pPr>
            <a:r>
              <a:rPr lang="da" sz="1500">
                <a:solidFill>
                  <a:schemeClr val="dk1"/>
                </a:solidFill>
                <a:latin typeface="Helvetica Neue"/>
                <a:ea typeface="Helvetica Neue"/>
                <a:cs typeface="Helvetica Neue"/>
                <a:sym typeface="Helvetica Neue"/>
              </a:rPr>
              <a:t>Gennem spørgsmålene hjælper den kritiske ven den anden til at styrke egen tænkning.</a:t>
            </a:r>
            <a:endParaRPr sz="1500">
              <a:solidFill>
                <a:schemeClr val="dk1"/>
              </a:solidFill>
              <a:latin typeface="Helvetica Neue"/>
              <a:ea typeface="Helvetica Neue"/>
              <a:cs typeface="Helvetica Neue"/>
              <a:sym typeface="Helvetica Neue"/>
            </a:endParaRPr>
          </a:p>
          <a:p>
            <a:pPr indent="-323850" lvl="0" marL="457200" rtl="0" algn="l">
              <a:lnSpc>
                <a:spcPct val="115000"/>
              </a:lnSpc>
              <a:spcBef>
                <a:spcPts val="0"/>
              </a:spcBef>
              <a:spcAft>
                <a:spcPts val="0"/>
              </a:spcAft>
              <a:buClr>
                <a:schemeClr val="dk1"/>
              </a:buClr>
              <a:buSzPts val="1500"/>
              <a:buFont typeface="Helvetica Neue"/>
              <a:buChar char="●"/>
            </a:pPr>
            <a:r>
              <a:rPr lang="da" sz="1500">
                <a:solidFill>
                  <a:schemeClr val="dk1"/>
                </a:solidFill>
                <a:latin typeface="Helvetica Neue"/>
                <a:ea typeface="Helvetica Neue"/>
                <a:cs typeface="Helvetica Neue"/>
                <a:sym typeface="Helvetica Neue"/>
              </a:rPr>
              <a:t>En kritisk ven indtager en ikke-vidende position</a:t>
            </a:r>
            <a:endParaRPr sz="1500">
              <a:solidFill>
                <a:schemeClr val="dk1"/>
              </a:solidFill>
              <a:latin typeface="Helvetica Neue"/>
              <a:ea typeface="Helvetica Neue"/>
              <a:cs typeface="Helvetica Neue"/>
              <a:sym typeface="Helvetica Neue"/>
            </a:endParaRPr>
          </a:p>
          <a:p>
            <a:pPr indent="0" lvl="0" marL="0" rtl="0" algn="l">
              <a:lnSpc>
                <a:spcPct val="115000"/>
              </a:lnSpc>
              <a:spcBef>
                <a:spcPts val="1000"/>
              </a:spcBef>
              <a:spcAft>
                <a:spcPts val="0"/>
              </a:spcAft>
              <a:buNone/>
            </a:pPr>
            <a:r>
              <a:rPr lang="da" sz="1500">
                <a:solidFill>
                  <a:schemeClr val="dk1"/>
                </a:solidFill>
                <a:latin typeface="Helvetica Neue"/>
                <a:ea typeface="Helvetica Neue"/>
                <a:cs typeface="Helvetica Neue"/>
                <a:sym typeface="Helvetica Neue"/>
              </a:rPr>
              <a:t>Pointen er ikke at give feedback og vurderinger, men at være i dialog og fremme forskellene mellem synspunkter uden at negere den andens synspunkt. Man diskuterer sagen som et objekt adskilt fra personen.</a:t>
            </a:r>
            <a:endParaRPr sz="1500">
              <a:solidFill>
                <a:schemeClr val="dk1"/>
              </a:solidFill>
              <a:latin typeface="Helvetica Neue"/>
              <a:ea typeface="Helvetica Neue"/>
              <a:cs typeface="Helvetica Neue"/>
              <a:sym typeface="Helvetica Neue"/>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19" name="Shape 219"/>
        <p:cNvGrpSpPr/>
        <p:nvPr/>
      </p:nvGrpSpPr>
      <p:grpSpPr>
        <a:xfrm>
          <a:off x="0" y="0"/>
          <a:ext cx="0" cy="0"/>
          <a:chOff x="0" y="0"/>
          <a:chExt cx="0" cy="0"/>
        </a:xfrm>
      </p:grpSpPr>
      <p:pic>
        <p:nvPicPr>
          <p:cNvPr id="220" name="Google Shape;220;p40" title="Skærmbillede 2025-08-13 kl. 08.48.44.png"/>
          <p:cNvPicPr preferRelativeResize="0"/>
          <p:nvPr/>
        </p:nvPicPr>
        <p:blipFill rotWithShape="1">
          <a:blip r:embed="rId4">
            <a:alphaModFix/>
          </a:blip>
          <a:srcRect b="4609" l="0" r="0" t="3941"/>
          <a:stretch/>
        </p:blipFill>
        <p:spPr>
          <a:xfrm>
            <a:off x="5902414" y="995935"/>
            <a:ext cx="3231000" cy="2177706"/>
          </a:xfrm>
          <a:prstGeom prst="rect">
            <a:avLst/>
          </a:prstGeom>
          <a:noFill/>
          <a:ln>
            <a:noFill/>
          </a:ln>
        </p:spPr>
      </p:pic>
      <p:sp>
        <p:nvSpPr>
          <p:cNvPr id="221" name="Google Shape;221;p40"/>
          <p:cNvSpPr txBox="1"/>
          <p:nvPr/>
        </p:nvSpPr>
        <p:spPr>
          <a:xfrm>
            <a:off x="193575" y="286525"/>
            <a:ext cx="5090400" cy="1293000"/>
          </a:xfrm>
          <a:prstGeom prst="rect">
            <a:avLst/>
          </a:prstGeom>
          <a:noFill/>
          <a:ln cap="flat" cmpd="sng" w="19050">
            <a:solidFill>
              <a:srgbClr val="2B358B"/>
            </a:solidFill>
            <a:prstDash val="solid"/>
            <a:round/>
            <a:headEnd len="sm" w="sm" type="none"/>
            <a:tailEnd len="sm" w="sm" type="none"/>
          </a:ln>
        </p:spPr>
        <p:txBody>
          <a:bodyPr anchorCtr="0" anchor="ctr" bIns="91425" lIns="91425" spcFirstLastPara="1" rIns="91425" wrap="square" tIns="91425">
            <a:spAutoFit/>
          </a:bodyPr>
          <a:lstStyle/>
          <a:p>
            <a:pPr indent="0" lvl="0" marL="0" rtl="0" algn="l">
              <a:spcBef>
                <a:spcPts val="0"/>
              </a:spcBef>
              <a:spcAft>
                <a:spcPts val="0"/>
              </a:spcAft>
              <a:buNone/>
            </a:pPr>
            <a:r>
              <a:rPr lang="da" sz="3600">
                <a:solidFill>
                  <a:srgbClr val="2B358B"/>
                </a:solidFill>
              </a:rPr>
              <a:t>Kritiske venner</a:t>
            </a:r>
            <a:endParaRPr sz="3600">
              <a:solidFill>
                <a:srgbClr val="2B358B"/>
              </a:solidFill>
            </a:endParaRPr>
          </a:p>
          <a:p>
            <a:pPr indent="0" lvl="0" marL="0" rtl="0" algn="l">
              <a:spcBef>
                <a:spcPts val="0"/>
              </a:spcBef>
              <a:spcAft>
                <a:spcPts val="0"/>
              </a:spcAft>
              <a:buNone/>
            </a:pPr>
            <a:r>
              <a:rPr lang="da" sz="3600">
                <a:solidFill>
                  <a:srgbClr val="2B358B"/>
                </a:solidFill>
              </a:rPr>
              <a:t>Øvelse</a:t>
            </a:r>
            <a:endParaRPr sz="3600">
              <a:solidFill>
                <a:srgbClr val="2B358B"/>
              </a:solidFill>
            </a:endParaRPr>
          </a:p>
        </p:txBody>
      </p:sp>
      <p:pic>
        <p:nvPicPr>
          <p:cNvPr id="222" name="Google Shape;222;p40"/>
          <p:cNvPicPr preferRelativeResize="0"/>
          <p:nvPr/>
        </p:nvPicPr>
        <p:blipFill>
          <a:blip r:embed="rId5">
            <a:alphaModFix amt="40000"/>
          </a:blip>
          <a:stretch>
            <a:fillRect/>
          </a:stretch>
        </p:blipFill>
        <p:spPr>
          <a:xfrm>
            <a:off x="7692634" y="4561770"/>
            <a:ext cx="1329161" cy="461280"/>
          </a:xfrm>
          <a:prstGeom prst="rect">
            <a:avLst/>
          </a:prstGeom>
          <a:noFill/>
          <a:ln>
            <a:noFill/>
          </a:ln>
        </p:spPr>
      </p:pic>
      <p:sp>
        <p:nvSpPr>
          <p:cNvPr id="223" name="Google Shape;223;p40"/>
          <p:cNvSpPr txBox="1"/>
          <p:nvPr/>
        </p:nvSpPr>
        <p:spPr>
          <a:xfrm>
            <a:off x="368550" y="2073975"/>
            <a:ext cx="6714600" cy="1818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da" sz="1300">
                <a:solidFill>
                  <a:schemeClr val="dk1"/>
                </a:solidFill>
              </a:rPr>
              <a:t>Grupper af ca. 5-6 personer</a:t>
            </a:r>
            <a:endParaRPr b="1" sz="1300">
              <a:solidFill>
                <a:schemeClr val="dk1"/>
              </a:solidFill>
            </a:endParaRPr>
          </a:p>
          <a:p>
            <a:pPr indent="0" lvl="0" marL="0" rtl="0" algn="l">
              <a:lnSpc>
                <a:spcPct val="115000"/>
              </a:lnSpc>
              <a:spcBef>
                <a:spcPts val="1000"/>
              </a:spcBef>
              <a:spcAft>
                <a:spcPts val="0"/>
              </a:spcAft>
              <a:buClr>
                <a:schemeClr val="dk1"/>
              </a:buClr>
              <a:buSzPts val="1100"/>
              <a:buFont typeface="Arial"/>
              <a:buNone/>
            </a:pPr>
            <a:r>
              <a:rPr b="1" lang="da" sz="1300">
                <a:solidFill>
                  <a:schemeClr val="dk1"/>
                </a:solidFill>
              </a:rPr>
              <a:t>5 minutter præsentation af didaktisk design</a:t>
            </a:r>
            <a:endParaRPr b="1" sz="1300">
              <a:solidFill>
                <a:schemeClr val="dk1"/>
              </a:solidFill>
            </a:endParaRPr>
          </a:p>
          <a:p>
            <a:pPr indent="0" lvl="0" marL="0" rtl="0" algn="l">
              <a:lnSpc>
                <a:spcPct val="115000"/>
              </a:lnSpc>
              <a:spcBef>
                <a:spcPts val="1000"/>
              </a:spcBef>
              <a:spcAft>
                <a:spcPts val="0"/>
              </a:spcAft>
              <a:buClr>
                <a:schemeClr val="dk1"/>
              </a:buClr>
              <a:buSzPts val="1100"/>
              <a:buFont typeface="Arial"/>
              <a:buNone/>
            </a:pPr>
            <a:r>
              <a:rPr b="1" lang="da" sz="1300">
                <a:solidFill>
                  <a:schemeClr val="dk1"/>
                </a:solidFill>
              </a:rPr>
              <a:t>15 minutter faciliteret samtale</a:t>
            </a:r>
            <a:endParaRPr b="1" sz="1300">
              <a:solidFill>
                <a:schemeClr val="dk1"/>
              </a:solidFill>
            </a:endParaRPr>
          </a:p>
          <a:p>
            <a:pPr indent="0" lvl="0" marL="0" rtl="0" algn="l">
              <a:lnSpc>
                <a:spcPct val="115000"/>
              </a:lnSpc>
              <a:spcBef>
                <a:spcPts val="1000"/>
              </a:spcBef>
              <a:spcAft>
                <a:spcPts val="0"/>
              </a:spcAft>
              <a:buClr>
                <a:schemeClr val="dk1"/>
              </a:buClr>
              <a:buSzPts val="1100"/>
              <a:buFont typeface="Arial"/>
              <a:buNone/>
            </a:pPr>
            <a:r>
              <a:rPr b="1" lang="da" sz="1300">
                <a:solidFill>
                  <a:schemeClr val="dk1"/>
                </a:solidFill>
              </a:rPr>
              <a:t>15 efterrefleksion</a:t>
            </a:r>
            <a:endParaRPr b="1" sz="1300">
              <a:solidFill>
                <a:schemeClr val="dk1"/>
              </a:solidFill>
            </a:endParaRPr>
          </a:p>
          <a:p>
            <a:pPr indent="0" lvl="0" marL="0" rtl="0" algn="l">
              <a:lnSpc>
                <a:spcPct val="115000"/>
              </a:lnSpc>
              <a:spcBef>
                <a:spcPts val="1000"/>
              </a:spcBef>
              <a:spcAft>
                <a:spcPts val="1000"/>
              </a:spcAft>
              <a:buClr>
                <a:schemeClr val="dk1"/>
              </a:buClr>
              <a:buSzPts val="1100"/>
              <a:buFont typeface="Arial"/>
              <a:buNone/>
            </a:pPr>
            <a:r>
              <a:rPr b="1" lang="da" sz="1300">
                <a:solidFill>
                  <a:schemeClr val="dk1"/>
                </a:solidFill>
              </a:rPr>
              <a:t>15 minutter plenum</a:t>
            </a:r>
            <a:endParaRPr b="1" sz="1300">
              <a:solidFill>
                <a:schemeClr val="dk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27" name="Shape 227"/>
        <p:cNvGrpSpPr/>
        <p:nvPr/>
      </p:nvGrpSpPr>
      <p:grpSpPr>
        <a:xfrm>
          <a:off x="0" y="0"/>
          <a:ext cx="0" cy="0"/>
          <a:chOff x="0" y="0"/>
          <a:chExt cx="0" cy="0"/>
        </a:xfrm>
      </p:grpSpPr>
      <p:pic>
        <p:nvPicPr>
          <p:cNvPr id="228" name="Google Shape;228;p41" title="Skærmbillede 2025-08-13 kl. 08.48.44.png"/>
          <p:cNvPicPr preferRelativeResize="0"/>
          <p:nvPr/>
        </p:nvPicPr>
        <p:blipFill rotWithShape="1">
          <a:blip r:embed="rId4">
            <a:alphaModFix/>
          </a:blip>
          <a:srcRect b="4609" l="0" r="0" t="3941"/>
          <a:stretch/>
        </p:blipFill>
        <p:spPr>
          <a:xfrm>
            <a:off x="5902414" y="995935"/>
            <a:ext cx="3231000" cy="2177706"/>
          </a:xfrm>
          <a:prstGeom prst="rect">
            <a:avLst/>
          </a:prstGeom>
          <a:noFill/>
          <a:ln>
            <a:noFill/>
          </a:ln>
        </p:spPr>
      </p:pic>
      <p:sp>
        <p:nvSpPr>
          <p:cNvPr id="229" name="Google Shape;229;p41"/>
          <p:cNvSpPr txBox="1"/>
          <p:nvPr/>
        </p:nvSpPr>
        <p:spPr>
          <a:xfrm>
            <a:off x="193575" y="286525"/>
            <a:ext cx="5090400" cy="738900"/>
          </a:xfrm>
          <a:prstGeom prst="rect">
            <a:avLst/>
          </a:prstGeom>
          <a:noFill/>
          <a:ln cap="flat" cmpd="sng" w="19050">
            <a:solidFill>
              <a:srgbClr val="2B358B"/>
            </a:solidFill>
            <a:prstDash val="solid"/>
            <a:round/>
            <a:headEnd len="sm" w="sm" type="none"/>
            <a:tailEnd len="sm" w="sm" type="none"/>
          </a:ln>
        </p:spPr>
        <p:txBody>
          <a:bodyPr anchorCtr="0" anchor="ctr" bIns="91425" lIns="91425" spcFirstLastPara="1" rIns="91425" wrap="square" tIns="91425">
            <a:spAutoFit/>
          </a:bodyPr>
          <a:lstStyle/>
          <a:p>
            <a:pPr indent="0" lvl="0" marL="0" rtl="0" algn="l">
              <a:spcBef>
                <a:spcPts val="0"/>
              </a:spcBef>
              <a:spcAft>
                <a:spcPts val="0"/>
              </a:spcAft>
              <a:buNone/>
            </a:pPr>
            <a:r>
              <a:rPr lang="da" sz="3600">
                <a:solidFill>
                  <a:srgbClr val="2B358B"/>
                </a:solidFill>
              </a:rPr>
              <a:t>Kritiske venner – øvelse</a:t>
            </a:r>
            <a:endParaRPr sz="3600">
              <a:solidFill>
                <a:srgbClr val="2B358B"/>
              </a:solidFill>
            </a:endParaRPr>
          </a:p>
        </p:txBody>
      </p:sp>
      <p:pic>
        <p:nvPicPr>
          <p:cNvPr id="230" name="Google Shape;230;p41"/>
          <p:cNvPicPr preferRelativeResize="0"/>
          <p:nvPr/>
        </p:nvPicPr>
        <p:blipFill>
          <a:blip r:embed="rId5">
            <a:alphaModFix amt="40000"/>
          </a:blip>
          <a:stretch>
            <a:fillRect/>
          </a:stretch>
        </p:blipFill>
        <p:spPr>
          <a:xfrm>
            <a:off x="7692634" y="4561770"/>
            <a:ext cx="1329161" cy="461280"/>
          </a:xfrm>
          <a:prstGeom prst="rect">
            <a:avLst/>
          </a:prstGeom>
          <a:noFill/>
          <a:ln>
            <a:noFill/>
          </a:ln>
        </p:spPr>
      </p:pic>
      <p:sp>
        <p:nvSpPr>
          <p:cNvPr id="231" name="Google Shape;231;p41"/>
          <p:cNvSpPr txBox="1"/>
          <p:nvPr/>
        </p:nvSpPr>
        <p:spPr>
          <a:xfrm>
            <a:off x="368550" y="1083375"/>
            <a:ext cx="6714600" cy="3990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da" sz="1300">
                <a:solidFill>
                  <a:schemeClr val="dk1"/>
                </a:solidFill>
              </a:rPr>
              <a:t>Grupper af ca. 5-6 personer</a:t>
            </a:r>
            <a:endParaRPr b="1" sz="1300">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da" sz="1300">
                <a:solidFill>
                  <a:schemeClr val="dk1"/>
                </a:solidFill>
              </a:rPr>
              <a:t>Et didaktisk design er et svar på en didaktisk udfordring</a:t>
            </a:r>
            <a:endParaRPr sz="1300">
              <a:solidFill>
                <a:schemeClr val="dk1"/>
              </a:solidFill>
            </a:endParaRPr>
          </a:p>
          <a:p>
            <a:pPr indent="-311150" lvl="0" marL="457200" rtl="0" algn="l">
              <a:lnSpc>
                <a:spcPct val="115000"/>
              </a:lnSpc>
              <a:spcBef>
                <a:spcPts val="0"/>
              </a:spcBef>
              <a:spcAft>
                <a:spcPts val="0"/>
              </a:spcAft>
              <a:buClr>
                <a:schemeClr val="dk1"/>
              </a:buClr>
              <a:buSzPts val="1300"/>
              <a:buChar char="●"/>
            </a:pPr>
            <a:r>
              <a:rPr lang="da" sz="1300">
                <a:solidFill>
                  <a:schemeClr val="dk1"/>
                </a:solidFill>
              </a:rPr>
              <a:t>Fokusér på idéen – ikke personen</a:t>
            </a:r>
            <a:endParaRPr sz="1300">
              <a:solidFill>
                <a:schemeClr val="dk1"/>
              </a:solidFill>
            </a:endParaRPr>
          </a:p>
          <a:p>
            <a:pPr indent="-311150" lvl="0" marL="457200" rtl="0" algn="l">
              <a:lnSpc>
                <a:spcPct val="115000"/>
              </a:lnSpc>
              <a:spcBef>
                <a:spcPts val="0"/>
              </a:spcBef>
              <a:spcAft>
                <a:spcPts val="0"/>
              </a:spcAft>
              <a:buClr>
                <a:schemeClr val="dk1"/>
              </a:buClr>
              <a:buSzPts val="1300"/>
              <a:buChar char="●"/>
            </a:pPr>
            <a:r>
              <a:rPr lang="da" sz="1300">
                <a:solidFill>
                  <a:schemeClr val="dk1"/>
                </a:solidFill>
              </a:rPr>
              <a:t>Brug aktiv lytning</a:t>
            </a:r>
            <a:endParaRPr sz="1300">
              <a:solidFill>
                <a:schemeClr val="dk1"/>
              </a:solidFill>
            </a:endParaRPr>
          </a:p>
          <a:p>
            <a:pPr indent="-311150" lvl="0" marL="457200" rtl="0" algn="l">
              <a:lnSpc>
                <a:spcPct val="115000"/>
              </a:lnSpc>
              <a:spcBef>
                <a:spcPts val="0"/>
              </a:spcBef>
              <a:spcAft>
                <a:spcPts val="0"/>
              </a:spcAft>
              <a:buClr>
                <a:schemeClr val="dk1"/>
              </a:buClr>
              <a:buSzPts val="1300"/>
              <a:buChar char="●"/>
            </a:pPr>
            <a:r>
              <a:rPr lang="da" sz="1300">
                <a:solidFill>
                  <a:schemeClr val="dk1"/>
                </a:solidFill>
              </a:rPr>
              <a:t>Fremhæv gode elementer, og hvorfor de er gode</a:t>
            </a:r>
            <a:endParaRPr sz="1300">
              <a:solidFill>
                <a:schemeClr val="dk1"/>
              </a:solidFill>
            </a:endParaRPr>
          </a:p>
          <a:p>
            <a:pPr indent="-311150" lvl="0" marL="457200" rtl="0" algn="l">
              <a:lnSpc>
                <a:spcPct val="115000"/>
              </a:lnSpc>
              <a:spcBef>
                <a:spcPts val="0"/>
              </a:spcBef>
              <a:spcAft>
                <a:spcPts val="0"/>
              </a:spcAft>
              <a:buClr>
                <a:schemeClr val="dk1"/>
              </a:buClr>
              <a:buSzPts val="1300"/>
              <a:buChar char="●"/>
            </a:pPr>
            <a:r>
              <a:rPr lang="da" sz="1300">
                <a:solidFill>
                  <a:schemeClr val="dk1"/>
                </a:solidFill>
              </a:rPr>
              <a:t>Undersøg konceptet ved at stille åbne og nysgerrige spørgsmål</a:t>
            </a:r>
            <a:endParaRPr sz="1300">
              <a:solidFill>
                <a:schemeClr val="dk1"/>
              </a:solidFill>
            </a:endParaRPr>
          </a:p>
          <a:p>
            <a:pPr indent="-311150" lvl="0" marL="457200" rtl="0" algn="l">
              <a:lnSpc>
                <a:spcPct val="115000"/>
              </a:lnSpc>
              <a:spcBef>
                <a:spcPts val="0"/>
              </a:spcBef>
              <a:spcAft>
                <a:spcPts val="0"/>
              </a:spcAft>
              <a:buClr>
                <a:schemeClr val="dk1"/>
              </a:buClr>
              <a:buSzPts val="1300"/>
              <a:buChar char="●"/>
            </a:pPr>
            <a:r>
              <a:rPr lang="da" sz="1300">
                <a:solidFill>
                  <a:schemeClr val="dk1"/>
                </a:solidFill>
              </a:rPr>
              <a:t>Udfordre ved at spørge:</a:t>
            </a:r>
            <a:endParaRPr sz="1300">
              <a:solidFill>
                <a:schemeClr val="dk1"/>
              </a:solidFill>
            </a:endParaRPr>
          </a:p>
          <a:p>
            <a:pPr indent="-311150" lvl="1" marL="914400" rtl="0" algn="l">
              <a:lnSpc>
                <a:spcPct val="115000"/>
              </a:lnSpc>
              <a:spcBef>
                <a:spcPts val="0"/>
              </a:spcBef>
              <a:spcAft>
                <a:spcPts val="0"/>
              </a:spcAft>
              <a:buClr>
                <a:schemeClr val="dk1"/>
              </a:buClr>
              <a:buSzPts val="1300"/>
              <a:buChar char="○"/>
            </a:pPr>
            <a:r>
              <a:rPr lang="da" sz="1300">
                <a:solidFill>
                  <a:schemeClr val="dk1"/>
                </a:solidFill>
              </a:rPr>
              <a:t>hvad er fordelen ved dette x og ikke dette y?</a:t>
            </a:r>
            <a:endParaRPr sz="1300">
              <a:solidFill>
                <a:schemeClr val="dk1"/>
              </a:solidFill>
            </a:endParaRPr>
          </a:p>
          <a:p>
            <a:pPr indent="-311150" lvl="1" marL="914400" rtl="0" algn="l">
              <a:lnSpc>
                <a:spcPct val="115000"/>
              </a:lnSpc>
              <a:spcBef>
                <a:spcPts val="0"/>
              </a:spcBef>
              <a:spcAft>
                <a:spcPts val="0"/>
              </a:spcAft>
              <a:buClr>
                <a:schemeClr val="dk1"/>
              </a:buClr>
              <a:buSzPts val="1300"/>
              <a:buChar char="○"/>
            </a:pPr>
            <a:r>
              <a:rPr lang="da" sz="1300">
                <a:solidFill>
                  <a:schemeClr val="dk1"/>
                </a:solidFill>
              </a:rPr>
              <a:t>hvad er begrundelserne for, at dette x vil virke?</a:t>
            </a:r>
            <a:endParaRPr sz="1300">
              <a:solidFill>
                <a:schemeClr val="dk1"/>
              </a:solidFill>
            </a:endParaRPr>
          </a:p>
          <a:p>
            <a:pPr indent="-311150" lvl="2" marL="1371600" rtl="0" algn="l">
              <a:lnSpc>
                <a:spcPct val="115000"/>
              </a:lnSpc>
              <a:spcBef>
                <a:spcPts val="0"/>
              </a:spcBef>
              <a:spcAft>
                <a:spcPts val="0"/>
              </a:spcAft>
              <a:buClr>
                <a:schemeClr val="dk1"/>
              </a:buClr>
              <a:buSzPts val="1300"/>
              <a:buChar char="■"/>
            </a:pPr>
            <a:r>
              <a:rPr lang="da" sz="1300">
                <a:solidFill>
                  <a:schemeClr val="dk1"/>
                </a:solidFill>
              </a:rPr>
              <a:t>hvad bygger du det på?</a:t>
            </a:r>
            <a:endParaRPr sz="1300">
              <a:solidFill>
                <a:schemeClr val="dk1"/>
              </a:solidFill>
            </a:endParaRPr>
          </a:p>
          <a:p>
            <a:pPr indent="-311150" lvl="2" marL="1371600" rtl="0" algn="l">
              <a:lnSpc>
                <a:spcPct val="115000"/>
              </a:lnSpc>
              <a:spcBef>
                <a:spcPts val="0"/>
              </a:spcBef>
              <a:spcAft>
                <a:spcPts val="0"/>
              </a:spcAft>
              <a:buClr>
                <a:schemeClr val="dk1"/>
              </a:buClr>
              <a:buSzPts val="1300"/>
              <a:buChar char="■"/>
            </a:pPr>
            <a:r>
              <a:rPr lang="da" sz="1300">
                <a:solidFill>
                  <a:schemeClr val="dk1"/>
                </a:solidFill>
              </a:rPr>
              <a:t>har du eksempler på det?</a:t>
            </a:r>
            <a:endParaRPr sz="1300">
              <a:solidFill>
                <a:schemeClr val="dk1"/>
              </a:solidFill>
            </a:endParaRPr>
          </a:p>
          <a:p>
            <a:pPr indent="-311150" lvl="2" marL="1371600" rtl="0" algn="l">
              <a:lnSpc>
                <a:spcPct val="115000"/>
              </a:lnSpc>
              <a:spcBef>
                <a:spcPts val="0"/>
              </a:spcBef>
              <a:spcAft>
                <a:spcPts val="0"/>
              </a:spcAft>
              <a:buClr>
                <a:schemeClr val="dk1"/>
              </a:buClr>
              <a:buSzPts val="1300"/>
              <a:buChar char="■"/>
            </a:pPr>
            <a:r>
              <a:rPr lang="da" sz="1300">
                <a:solidFill>
                  <a:schemeClr val="dk1"/>
                </a:solidFill>
              </a:rPr>
              <a:t>(man kan her ikke sige, at man ikke tror på begrundelserne, men kun udfordre dem ved at spørge nysgerrigt ind til begrundelser)</a:t>
            </a:r>
            <a:endParaRPr sz="1300">
              <a:solidFill>
                <a:schemeClr val="dk1"/>
              </a:solidFill>
            </a:endParaRPr>
          </a:p>
          <a:p>
            <a:pPr indent="-311150" lvl="1" marL="914400" rtl="0" algn="l">
              <a:lnSpc>
                <a:spcPct val="115000"/>
              </a:lnSpc>
              <a:spcBef>
                <a:spcPts val="0"/>
              </a:spcBef>
              <a:spcAft>
                <a:spcPts val="0"/>
              </a:spcAft>
              <a:buClr>
                <a:schemeClr val="dk1"/>
              </a:buClr>
              <a:buSzPts val="1300"/>
              <a:buChar char="○"/>
            </a:pPr>
            <a:r>
              <a:rPr lang="da" sz="1300">
                <a:solidFill>
                  <a:schemeClr val="dk1"/>
                </a:solidFill>
              </a:rPr>
              <a:t>tror du, der kan komme til at ske dette x i stedet for det y, du har forudset?</a:t>
            </a:r>
            <a:endParaRPr sz="1300">
              <a:solidFill>
                <a:schemeClr val="dk1"/>
              </a:solidFill>
            </a:endParaRPr>
          </a:p>
          <a:p>
            <a:pPr indent="-311150" lvl="1" marL="914400" rtl="0" algn="l">
              <a:lnSpc>
                <a:spcPct val="115000"/>
              </a:lnSpc>
              <a:spcBef>
                <a:spcPts val="0"/>
              </a:spcBef>
              <a:spcAft>
                <a:spcPts val="0"/>
              </a:spcAft>
              <a:buClr>
                <a:schemeClr val="dk1"/>
              </a:buClr>
              <a:buSzPts val="1300"/>
              <a:buChar char="○"/>
            </a:pPr>
            <a:r>
              <a:rPr lang="da" sz="1300">
                <a:solidFill>
                  <a:schemeClr val="dk1"/>
                </a:solidFill>
              </a:rPr>
              <a:t>under hvilke forudsætninger vil dette virke - og er de til stede der, hvor du vil afprøve det?</a:t>
            </a:r>
            <a:endParaRPr sz="1300">
              <a:solidFill>
                <a:schemeClr val="dk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35" name="Shape 235"/>
        <p:cNvGrpSpPr/>
        <p:nvPr/>
      </p:nvGrpSpPr>
      <p:grpSpPr>
        <a:xfrm>
          <a:off x="0" y="0"/>
          <a:ext cx="0" cy="0"/>
          <a:chOff x="0" y="0"/>
          <a:chExt cx="0" cy="0"/>
        </a:xfrm>
      </p:grpSpPr>
      <p:pic>
        <p:nvPicPr>
          <p:cNvPr id="236" name="Google Shape;236;p42" title="Skærmbillede 2025-08-13 kl. 08.48.44.png"/>
          <p:cNvPicPr preferRelativeResize="0"/>
          <p:nvPr/>
        </p:nvPicPr>
        <p:blipFill rotWithShape="1">
          <a:blip r:embed="rId4">
            <a:alphaModFix/>
          </a:blip>
          <a:srcRect b="4609" l="0" r="0" t="3941"/>
          <a:stretch/>
        </p:blipFill>
        <p:spPr>
          <a:xfrm>
            <a:off x="5902414" y="2964681"/>
            <a:ext cx="3231000" cy="2177706"/>
          </a:xfrm>
          <a:prstGeom prst="rect">
            <a:avLst/>
          </a:prstGeom>
          <a:noFill/>
          <a:ln>
            <a:noFill/>
          </a:ln>
        </p:spPr>
      </p:pic>
      <p:sp>
        <p:nvSpPr>
          <p:cNvPr id="237" name="Google Shape;237;p42"/>
          <p:cNvSpPr txBox="1"/>
          <p:nvPr/>
        </p:nvSpPr>
        <p:spPr>
          <a:xfrm>
            <a:off x="193575" y="286525"/>
            <a:ext cx="5090400" cy="738900"/>
          </a:xfrm>
          <a:prstGeom prst="rect">
            <a:avLst/>
          </a:prstGeom>
          <a:noFill/>
          <a:ln cap="flat" cmpd="sng" w="19050">
            <a:solidFill>
              <a:srgbClr val="2B358B"/>
            </a:solidFill>
            <a:prstDash val="solid"/>
            <a:round/>
            <a:headEnd len="sm" w="sm" type="none"/>
            <a:tailEnd len="sm" w="sm" type="none"/>
          </a:ln>
        </p:spPr>
        <p:txBody>
          <a:bodyPr anchorCtr="0" anchor="ctr" bIns="91425" lIns="91425" spcFirstLastPara="1" rIns="91425" wrap="square" tIns="91425">
            <a:spAutoFit/>
          </a:bodyPr>
          <a:lstStyle/>
          <a:p>
            <a:pPr indent="0" lvl="0" marL="0" rtl="0" algn="l">
              <a:spcBef>
                <a:spcPts val="0"/>
              </a:spcBef>
              <a:spcAft>
                <a:spcPts val="0"/>
              </a:spcAft>
              <a:buNone/>
            </a:pPr>
            <a:r>
              <a:rPr lang="da" sz="3600">
                <a:solidFill>
                  <a:srgbClr val="2B358B"/>
                </a:solidFill>
              </a:rPr>
              <a:t>Kritiske venner – øvelse</a:t>
            </a:r>
            <a:endParaRPr sz="3600">
              <a:solidFill>
                <a:srgbClr val="2B358B"/>
              </a:solidFill>
            </a:endParaRPr>
          </a:p>
        </p:txBody>
      </p:sp>
      <p:sp>
        <p:nvSpPr>
          <p:cNvPr id="238" name="Google Shape;238;p42"/>
          <p:cNvSpPr txBox="1"/>
          <p:nvPr/>
        </p:nvSpPr>
        <p:spPr>
          <a:xfrm>
            <a:off x="368550" y="1083375"/>
            <a:ext cx="6154800" cy="3978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da">
                <a:solidFill>
                  <a:schemeClr val="dk1"/>
                </a:solidFill>
              </a:rPr>
              <a:t>Idépræsentation</a:t>
            </a:r>
            <a:endParaRPr b="1">
              <a:solidFill>
                <a:schemeClr val="dk1"/>
              </a:solidFill>
            </a:endParaRPr>
          </a:p>
          <a:p>
            <a:pPr indent="-317500" lvl="1" marL="914400" rtl="0" algn="l">
              <a:lnSpc>
                <a:spcPct val="123846"/>
              </a:lnSpc>
              <a:spcBef>
                <a:spcPts val="0"/>
              </a:spcBef>
              <a:spcAft>
                <a:spcPts val="0"/>
              </a:spcAft>
              <a:buClr>
                <a:schemeClr val="dk1"/>
              </a:buClr>
              <a:buSzPts val="1400"/>
              <a:buChar char="○"/>
            </a:pPr>
            <a:r>
              <a:rPr lang="da">
                <a:solidFill>
                  <a:schemeClr val="dk1"/>
                </a:solidFill>
                <a:latin typeface="Helvetica Neue"/>
                <a:ea typeface="Helvetica Neue"/>
                <a:cs typeface="Helvetica Neue"/>
                <a:sym typeface="Helvetica Neue"/>
              </a:rPr>
              <a:t>En </a:t>
            </a:r>
            <a:r>
              <a:rPr b="1" lang="da">
                <a:solidFill>
                  <a:schemeClr val="dk1"/>
                </a:solidFill>
                <a:latin typeface="Helvetica Neue"/>
                <a:ea typeface="Helvetica Neue"/>
                <a:cs typeface="Helvetica Neue"/>
                <a:sym typeface="Helvetica Neue"/>
              </a:rPr>
              <a:t>deltager</a:t>
            </a:r>
            <a:r>
              <a:rPr lang="da">
                <a:solidFill>
                  <a:schemeClr val="dk1"/>
                </a:solidFill>
                <a:latin typeface="Helvetica Neue"/>
                <a:ea typeface="Helvetica Neue"/>
                <a:cs typeface="Helvetica Neue"/>
                <a:sym typeface="Helvetica Neue"/>
              </a:rPr>
              <a:t> præsenterer et forslag til et </a:t>
            </a:r>
            <a:r>
              <a:rPr b="1" lang="da">
                <a:solidFill>
                  <a:schemeClr val="dk1"/>
                </a:solidFill>
                <a:latin typeface="Helvetica Neue"/>
                <a:ea typeface="Helvetica Neue"/>
                <a:cs typeface="Helvetica Neue"/>
                <a:sym typeface="Helvetica Neue"/>
              </a:rPr>
              <a:t>didaktisk design</a:t>
            </a:r>
            <a:r>
              <a:rPr lang="da">
                <a:solidFill>
                  <a:schemeClr val="dk1"/>
                </a:solidFill>
                <a:latin typeface="Helvetica Neue"/>
                <a:ea typeface="Helvetica Neue"/>
                <a:cs typeface="Helvetica Neue"/>
                <a:sym typeface="Helvetica Neue"/>
              </a:rPr>
              <a:t> (det kan være et, der har været afprøvet, men dette må ikke indgå som en del af argumentationen)</a:t>
            </a:r>
            <a:endParaRPr>
              <a:solidFill>
                <a:schemeClr val="dk1"/>
              </a:solidFill>
              <a:latin typeface="Helvetica Neue"/>
              <a:ea typeface="Helvetica Neue"/>
              <a:cs typeface="Helvetica Neue"/>
              <a:sym typeface="Helvetica Neue"/>
            </a:endParaRPr>
          </a:p>
          <a:p>
            <a:pPr indent="-317500" lvl="1" marL="914400" rtl="0" algn="l">
              <a:lnSpc>
                <a:spcPct val="115000"/>
              </a:lnSpc>
              <a:spcBef>
                <a:spcPts val="400"/>
              </a:spcBef>
              <a:spcAft>
                <a:spcPts val="0"/>
              </a:spcAft>
              <a:buClr>
                <a:schemeClr val="dk1"/>
              </a:buClr>
              <a:buSzPts val="1400"/>
              <a:buChar char="○"/>
            </a:pPr>
            <a:r>
              <a:rPr lang="da">
                <a:solidFill>
                  <a:schemeClr val="dk1"/>
                </a:solidFill>
                <a:latin typeface="Helvetica Neue"/>
                <a:ea typeface="Helvetica Neue"/>
                <a:cs typeface="Helvetica Neue"/>
                <a:sym typeface="Helvetica Neue"/>
              </a:rPr>
              <a:t>Eksempel: et nyt forløb med flipped classroom, hvor de studerende anvender GenAI i forberedelsen (beskriv hvilket problem/potentiale designet skal løse, hvad de studerende skal lære, og hvordan designet fungerer)</a:t>
            </a:r>
            <a:endParaRPr>
              <a:solidFill>
                <a:schemeClr val="dk1"/>
              </a:solidFill>
              <a:latin typeface="Helvetica Neue"/>
              <a:ea typeface="Helvetica Neue"/>
              <a:cs typeface="Helvetica Neue"/>
              <a:sym typeface="Helvetica Neue"/>
            </a:endParaRPr>
          </a:p>
          <a:p>
            <a:pPr indent="-317500" lvl="1" marL="914400" rtl="0" algn="l">
              <a:lnSpc>
                <a:spcPct val="115000"/>
              </a:lnSpc>
              <a:spcBef>
                <a:spcPts val="0"/>
              </a:spcBef>
              <a:spcAft>
                <a:spcPts val="0"/>
              </a:spcAft>
              <a:buClr>
                <a:schemeClr val="dk1"/>
              </a:buClr>
              <a:buSzPts val="1400"/>
              <a:buChar char="○"/>
            </a:pPr>
            <a:r>
              <a:rPr lang="da">
                <a:solidFill>
                  <a:schemeClr val="dk1"/>
                </a:solidFill>
                <a:latin typeface="Helvetica Neue"/>
                <a:ea typeface="Helvetica Neue"/>
                <a:cs typeface="Helvetica Neue"/>
                <a:sym typeface="Helvetica Neue"/>
              </a:rPr>
              <a:t>Max </a:t>
            </a:r>
            <a:r>
              <a:rPr b="1" lang="da">
                <a:solidFill>
                  <a:schemeClr val="dk1"/>
                </a:solidFill>
                <a:latin typeface="Helvetica Neue"/>
                <a:ea typeface="Helvetica Neue"/>
                <a:cs typeface="Helvetica Neue"/>
                <a:sym typeface="Helvetica Neue"/>
              </a:rPr>
              <a:t>5 min</a:t>
            </a:r>
            <a:r>
              <a:rPr lang="da">
                <a:solidFill>
                  <a:schemeClr val="dk1"/>
                </a:solidFill>
                <a:latin typeface="Helvetica Neue"/>
                <a:ea typeface="Helvetica Neue"/>
                <a:cs typeface="Helvetica Neue"/>
                <a:sym typeface="Helvetica Neue"/>
              </a:rPr>
              <a:t> præsentation</a:t>
            </a:r>
            <a:endParaRPr>
              <a:solidFill>
                <a:schemeClr val="dk1"/>
              </a:solidFill>
              <a:latin typeface="Helvetica Neue"/>
              <a:ea typeface="Helvetica Neue"/>
              <a:cs typeface="Helvetica Neue"/>
              <a:sym typeface="Helvetica Neue"/>
            </a:endParaRPr>
          </a:p>
          <a:p>
            <a:pPr indent="0" lvl="0" marL="0" rtl="0" algn="l">
              <a:lnSpc>
                <a:spcPct val="115000"/>
              </a:lnSpc>
              <a:spcBef>
                <a:spcPts val="0"/>
              </a:spcBef>
              <a:spcAft>
                <a:spcPts val="0"/>
              </a:spcAft>
              <a:buNone/>
            </a:pPr>
            <a:r>
              <a:rPr b="1" lang="da">
                <a:solidFill>
                  <a:schemeClr val="dk1"/>
                </a:solidFill>
                <a:latin typeface="Helvetica Neue"/>
                <a:ea typeface="Helvetica Neue"/>
                <a:cs typeface="Helvetica Neue"/>
                <a:sym typeface="Helvetica Neue"/>
              </a:rPr>
              <a:t>Observatør</a:t>
            </a:r>
            <a:endParaRPr>
              <a:solidFill>
                <a:schemeClr val="dk1"/>
              </a:solidFill>
              <a:latin typeface="Helvetica Neue"/>
              <a:ea typeface="Helvetica Neue"/>
              <a:cs typeface="Helvetica Neue"/>
              <a:sym typeface="Helvetica Neue"/>
            </a:endParaRPr>
          </a:p>
          <a:p>
            <a:pPr indent="-317500" lvl="1" marL="914400" rtl="0" algn="l">
              <a:lnSpc>
                <a:spcPct val="115000"/>
              </a:lnSpc>
              <a:spcBef>
                <a:spcPts val="0"/>
              </a:spcBef>
              <a:spcAft>
                <a:spcPts val="0"/>
              </a:spcAft>
              <a:buClr>
                <a:schemeClr val="dk1"/>
              </a:buClr>
              <a:buSzPts val="1400"/>
              <a:buFont typeface="Helvetica Neue"/>
              <a:buChar char="○"/>
            </a:pPr>
            <a:r>
              <a:rPr lang="da">
                <a:solidFill>
                  <a:schemeClr val="dk1"/>
                </a:solidFill>
                <a:latin typeface="Helvetica Neue"/>
                <a:ea typeface="Helvetica Neue"/>
                <a:cs typeface="Helvetica Neue"/>
                <a:sym typeface="Helvetica Neue"/>
              </a:rPr>
              <a:t>Er de kritiske venner gode til at indtage en ikke-videndende position</a:t>
            </a:r>
            <a:endParaRPr>
              <a:solidFill>
                <a:schemeClr val="dk1"/>
              </a:solidFill>
              <a:latin typeface="Helvetica Neue"/>
              <a:ea typeface="Helvetica Neue"/>
              <a:cs typeface="Helvetica Neue"/>
              <a:sym typeface="Helvetica Neue"/>
            </a:endParaRPr>
          </a:p>
          <a:p>
            <a:pPr indent="-317500" lvl="1" marL="914400" rtl="0" algn="l">
              <a:lnSpc>
                <a:spcPct val="115000"/>
              </a:lnSpc>
              <a:spcBef>
                <a:spcPts val="0"/>
              </a:spcBef>
              <a:spcAft>
                <a:spcPts val="0"/>
              </a:spcAft>
              <a:buClr>
                <a:schemeClr val="dk1"/>
              </a:buClr>
              <a:buSzPts val="1400"/>
              <a:buChar char="○"/>
            </a:pPr>
            <a:r>
              <a:rPr lang="da">
                <a:solidFill>
                  <a:schemeClr val="dk1"/>
                </a:solidFill>
                <a:latin typeface="Helvetica Neue"/>
                <a:ea typeface="Helvetica Neue"/>
                <a:cs typeface="Helvetica Neue"/>
                <a:sym typeface="Helvetica Neue"/>
              </a:rPr>
              <a:t>Skinner de kritiske venners egne holdninger igennem?</a:t>
            </a:r>
            <a:endParaRPr>
              <a:solidFill>
                <a:schemeClr val="dk1"/>
              </a:solidFill>
              <a:latin typeface="Helvetica Neue"/>
              <a:ea typeface="Helvetica Neue"/>
              <a:cs typeface="Helvetica Neue"/>
              <a:sym typeface="Helvetica Neue"/>
            </a:endParaRPr>
          </a:p>
          <a:p>
            <a:pPr indent="-317500" lvl="1" marL="914400" rtl="0" algn="l">
              <a:lnSpc>
                <a:spcPct val="115000"/>
              </a:lnSpc>
              <a:spcBef>
                <a:spcPts val="0"/>
              </a:spcBef>
              <a:spcAft>
                <a:spcPts val="0"/>
              </a:spcAft>
              <a:buClr>
                <a:schemeClr val="dk1"/>
              </a:buClr>
              <a:buSzPts val="1400"/>
              <a:buChar char="○"/>
            </a:pPr>
            <a:r>
              <a:rPr lang="da">
                <a:solidFill>
                  <a:schemeClr val="dk1"/>
                </a:solidFill>
                <a:latin typeface="Helvetica Neue"/>
                <a:ea typeface="Helvetica Neue"/>
                <a:cs typeface="Helvetica Neue"/>
                <a:sym typeface="Helvetica Neue"/>
              </a:rPr>
              <a:t>Og er det overhovedet et problem?</a:t>
            </a:r>
            <a:endParaRPr b="1">
              <a:solidFill>
                <a:schemeClr val="dk1"/>
              </a:solidFill>
              <a:latin typeface="Helvetica Neue"/>
              <a:ea typeface="Helvetica Neue"/>
              <a:cs typeface="Helvetica Neue"/>
              <a:sym typeface="Helvetica Neue"/>
            </a:endParaRPr>
          </a:p>
          <a:p>
            <a:pPr indent="0" lvl="0" marL="0" rtl="0" algn="l">
              <a:lnSpc>
                <a:spcPct val="115000"/>
              </a:lnSpc>
              <a:spcBef>
                <a:spcPts val="0"/>
              </a:spcBef>
              <a:spcAft>
                <a:spcPts val="0"/>
              </a:spcAft>
              <a:buNone/>
            </a:pPr>
            <a:r>
              <a:rPr b="1" lang="da">
                <a:solidFill>
                  <a:schemeClr val="dk1"/>
                </a:solidFill>
                <a:latin typeface="Helvetica Neue"/>
                <a:ea typeface="Helvetica Neue"/>
                <a:cs typeface="Helvetica Neue"/>
                <a:sym typeface="Helvetica Neue"/>
              </a:rPr>
              <a:t>Deltagere</a:t>
            </a:r>
            <a:r>
              <a:rPr lang="da">
                <a:solidFill>
                  <a:schemeClr val="dk1"/>
                </a:solidFill>
                <a:latin typeface="Helvetica Neue"/>
                <a:ea typeface="Helvetica Neue"/>
                <a:cs typeface="Helvetica Neue"/>
                <a:sym typeface="Helvetica Neue"/>
              </a:rPr>
              <a:t>: </a:t>
            </a:r>
            <a:r>
              <a:rPr lang="da">
                <a:solidFill>
                  <a:schemeClr val="dk1"/>
                </a:solidFill>
                <a:latin typeface="Helvetica Neue"/>
                <a:ea typeface="Helvetica Neue"/>
                <a:cs typeface="Helvetica Neue"/>
                <a:sym typeface="Helvetica Neue"/>
              </a:rPr>
              <a:t>De øvrige tager noter ud fra en nysgerrig (ikke vidende position)</a:t>
            </a:r>
            <a:endParaRPr>
              <a:solidFill>
                <a:schemeClr val="dk1"/>
              </a:solidFill>
              <a:latin typeface="Helvetica Neue"/>
              <a:ea typeface="Helvetica Neue"/>
              <a:cs typeface="Helvetica Neue"/>
              <a:sym typeface="Helvetica Neue"/>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42" name="Shape 242"/>
        <p:cNvGrpSpPr/>
        <p:nvPr/>
      </p:nvGrpSpPr>
      <p:grpSpPr>
        <a:xfrm>
          <a:off x="0" y="0"/>
          <a:ext cx="0" cy="0"/>
          <a:chOff x="0" y="0"/>
          <a:chExt cx="0" cy="0"/>
        </a:xfrm>
      </p:grpSpPr>
      <p:pic>
        <p:nvPicPr>
          <p:cNvPr id="243" name="Google Shape;243;p43" title="Skærmbillede 2025-08-13 kl. 08.48.44.png"/>
          <p:cNvPicPr preferRelativeResize="0"/>
          <p:nvPr/>
        </p:nvPicPr>
        <p:blipFill rotWithShape="1">
          <a:blip r:embed="rId4">
            <a:alphaModFix/>
          </a:blip>
          <a:srcRect b="4609" l="0" r="0" t="3941"/>
          <a:stretch/>
        </p:blipFill>
        <p:spPr>
          <a:xfrm>
            <a:off x="5902414" y="995935"/>
            <a:ext cx="3231000" cy="2177706"/>
          </a:xfrm>
          <a:prstGeom prst="rect">
            <a:avLst/>
          </a:prstGeom>
          <a:noFill/>
          <a:ln>
            <a:noFill/>
          </a:ln>
        </p:spPr>
      </p:pic>
      <p:sp>
        <p:nvSpPr>
          <p:cNvPr id="244" name="Google Shape;244;p43"/>
          <p:cNvSpPr txBox="1"/>
          <p:nvPr/>
        </p:nvSpPr>
        <p:spPr>
          <a:xfrm>
            <a:off x="193575" y="286525"/>
            <a:ext cx="5090400" cy="738900"/>
          </a:xfrm>
          <a:prstGeom prst="rect">
            <a:avLst/>
          </a:prstGeom>
          <a:noFill/>
          <a:ln cap="flat" cmpd="sng" w="19050">
            <a:solidFill>
              <a:srgbClr val="2B358B"/>
            </a:solidFill>
            <a:prstDash val="solid"/>
            <a:round/>
            <a:headEnd len="sm" w="sm" type="none"/>
            <a:tailEnd len="sm" w="sm" type="none"/>
          </a:ln>
        </p:spPr>
        <p:txBody>
          <a:bodyPr anchorCtr="0" anchor="ctr" bIns="91425" lIns="91425" spcFirstLastPara="1" rIns="91425" wrap="square" tIns="91425">
            <a:spAutoFit/>
          </a:bodyPr>
          <a:lstStyle/>
          <a:p>
            <a:pPr indent="0" lvl="0" marL="0" rtl="0" algn="l">
              <a:spcBef>
                <a:spcPts val="0"/>
              </a:spcBef>
              <a:spcAft>
                <a:spcPts val="0"/>
              </a:spcAft>
              <a:buNone/>
            </a:pPr>
            <a:r>
              <a:rPr lang="da" sz="3600">
                <a:solidFill>
                  <a:srgbClr val="2B358B"/>
                </a:solidFill>
              </a:rPr>
              <a:t>Kritiske venner – øvelse</a:t>
            </a:r>
            <a:endParaRPr sz="3600">
              <a:solidFill>
                <a:srgbClr val="2B358B"/>
              </a:solidFill>
            </a:endParaRPr>
          </a:p>
        </p:txBody>
      </p:sp>
      <p:pic>
        <p:nvPicPr>
          <p:cNvPr id="245" name="Google Shape;245;p43"/>
          <p:cNvPicPr preferRelativeResize="0"/>
          <p:nvPr/>
        </p:nvPicPr>
        <p:blipFill>
          <a:blip r:embed="rId5">
            <a:alphaModFix amt="40000"/>
          </a:blip>
          <a:stretch>
            <a:fillRect/>
          </a:stretch>
        </p:blipFill>
        <p:spPr>
          <a:xfrm>
            <a:off x="7692634" y="4561770"/>
            <a:ext cx="1329161" cy="461280"/>
          </a:xfrm>
          <a:prstGeom prst="rect">
            <a:avLst/>
          </a:prstGeom>
          <a:noFill/>
          <a:ln>
            <a:noFill/>
          </a:ln>
        </p:spPr>
      </p:pic>
      <p:sp>
        <p:nvSpPr>
          <p:cNvPr id="246" name="Google Shape;246;p43"/>
          <p:cNvSpPr txBox="1"/>
          <p:nvPr/>
        </p:nvSpPr>
        <p:spPr>
          <a:xfrm>
            <a:off x="368550" y="1007175"/>
            <a:ext cx="5921100" cy="3520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0"/>
              </a:spcAft>
              <a:buNone/>
            </a:pPr>
            <a:r>
              <a:rPr lang="da" sz="1200">
                <a:solidFill>
                  <a:schemeClr val="dk1"/>
                </a:solidFill>
                <a:latin typeface="Helvetica Neue"/>
                <a:ea typeface="Helvetica Neue"/>
                <a:cs typeface="Helvetica Neue"/>
                <a:sym typeface="Helvetica Neue"/>
              </a:rPr>
              <a:t>15 minutter</a:t>
            </a:r>
            <a:endParaRPr sz="1200">
              <a:solidFill>
                <a:schemeClr val="dk1"/>
              </a:solidFill>
              <a:latin typeface="Helvetica Neue"/>
              <a:ea typeface="Helvetica Neue"/>
              <a:cs typeface="Helvetica Neue"/>
              <a:sym typeface="Helvetica Neue"/>
            </a:endParaRPr>
          </a:p>
          <a:p>
            <a:pPr indent="-317500" lvl="0" marL="457200" rtl="0" algn="l">
              <a:lnSpc>
                <a:spcPct val="115000"/>
              </a:lnSpc>
              <a:spcBef>
                <a:spcPts val="0"/>
              </a:spcBef>
              <a:spcAft>
                <a:spcPts val="0"/>
              </a:spcAft>
              <a:buClr>
                <a:schemeClr val="dk1"/>
              </a:buClr>
              <a:buSzPts val="1400"/>
              <a:buChar char="●"/>
            </a:pPr>
            <a:r>
              <a:rPr lang="da" sz="1200">
                <a:solidFill>
                  <a:schemeClr val="dk1"/>
                </a:solidFill>
                <a:latin typeface="Helvetica Neue"/>
                <a:ea typeface="Helvetica Neue"/>
                <a:cs typeface="Helvetica Neue"/>
                <a:sym typeface="Helvetica Neue"/>
              </a:rPr>
              <a:t>Præsentation (5 min)</a:t>
            </a:r>
            <a:endParaRPr sz="1200">
              <a:solidFill>
                <a:schemeClr val="dk1"/>
              </a:solidFill>
              <a:latin typeface="Helvetica Neue"/>
              <a:ea typeface="Helvetica Neue"/>
              <a:cs typeface="Helvetica Neue"/>
              <a:sym typeface="Helvetica Neue"/>
            </a:endParaRPr>
          </a:p>
          <a:p>
            <a:pPr indent="-317500" lvl="0" marL="457200" rtl="0" algn="l">
              <a:lnSpc>
                <a:spcPct val="115000"/>
              </a:lnSpc>
              <a:spcBef>
                <a:spcPts val="0"/>
              </a:spcBef>
              <a:spcAft>
                <a:spcPts val="0"/>
              </a:spcAft>
              <a:buClr>
                <a:schemeClr val="dk1"/>
              </a:buClr>
              <a:buSzPts val="1400"/>
              <a:buChar char="●"/>
            </a:pPr>
            <a:r>
              <a:rPr lang="da" sz="1200">
                <a:solidFill>
                  <a:schemeClr val="dk1"/>
                </a:solidFill>
                <a:latin typeface="Helvetica Neue"/>
                <a:ea typeface="Helvetica Neue"/>
                <a:cs typeface="Helvetica Neue"/>
                <a:sym typeface="Helvetica Neue"/>
              </a:rPr>
              <a:t>De øvrige deltagere indtager </a:t>
            </a:r>
            <a:r>
              <a:rPr i="1" lang="da" sz="1200">
                <a:solidFill>
                  <a:schemeClr val="dk1"/>
                </a:solidFill>
                <a:latin typeface="Helvetica Neue"/>
                <a:ea typeface="Helvetica Neue"/>
                <a:cs typeface="Helvetica Neue"/>
                <a:sym typeface="Helvetica Neue"/>
              </a:rPr>
              <a:t>kritisk ven</a:t>
            </a:r>
            <a:r>
              <a:rPr lang="da" sz="1200">
                <a:solidFill>
                  <a:schemeClr val="dk1"/>
                </a:solidFill>
                <a:latin typeface="Helvetica Neue"/>
                <a:ea typeface="Helvetica Neue"/>
                <a:cs typeface="Helvetica Neue"/>
                <a:sym typeface="Helvetica Neue"/>
              </a:rPr>
              <a:t>-rollen (10 min)</a:t>
            </a:r>
            <a:endParaRPr sz="1200">
              <a:solidFill>
                <a:schemeClr val="dk1"/>
              </a:solidFill>
              <a:latin typeface="Helvetica Neue"/>
              <a:ea typeface="Helvetica Neue"/>
              <a:cs typeface="Helvetica Neue"/>
              <a:sym typeface="Helvetica Neue"/>
            </a:endParaRPr>
          </a:p>
          <a:p>
            <a:pPr indent="-317500" lvl="1" marL="1371600" rtl="0" algn="l">
              <a:lnSpc>
                <a:spcPct val="115000"/>
              </a:lnSpc>
              <a:spcBef>
                <a:spcPts val="0"/>
              </a:spcBef>
              <a:spcAft>
                <a:spcPts val="0"/>
              </a:spcAft>
              <a:buClr>
                <a:schemeClr val="dk1"/>
              </a:buClr>
              <a:buSzPts val="1400"/>
              <a:buChar char="○"/>
            </a:pPr>
            <a:r>
              <a:rPr lang="da" sz="1200">
                <a:solidFill>
                  <a:schemeClr val="dk1"/>
                </a:solidFill>
                <a:latin typeface="Helvetica Neue"/>
                <a:ea typeface="Helvetica Neue"/>
                <a:cs typeface="Helvetica Neue"/>
                <a:sym typeface="Helvetica Neue"/>
              </a:rPr>
              <a:t>Nysgerrige spørgsmål – fx:</a:t>
            </a:r>
            <a:endParaRPr sz="1200">
              <a:solidFill>
                <a:schemeClr val="dk1"/>
              </a:solidFill>
              <a:latin typeface="Helvetica Neue"/>
              <a:ea typeface="Helvetica Neue"/>
              <a:cs typeface="Helvetica Neue"/>
              <a:sym typeface="Helvetica Neue"/>
            </a:endParaRPr>
          </a:p>
          <a:p>
            <a:pPr indent="-317500" lvl="2" marL="1828800" rtl="0" algn="l">
              <a:lnSpc>
                <a:spcPct val="115000"/>
              </a:lnSpc>
              <a:spcBef>
                <a:spcPts val="0"/>
              </a:spcBef>
              <a:spcAft>
                <a:spcPts val="0"/>
              </a:spcAft>
              <a:buClr>
                <a:schemeClr val="dk1"/>
              </a:buClr>
              <a:buSzPts val="1400"/>
              <a:buChar char="■"/>
            </a:pPr>
            <a:r>
              <a:rPr lang="da" sz="1200">
                <a:solidFill>
                  <a:schemeClr val="dk1"/>
                </a:solidFill>
                <a:latin typeface="Helvetica Neue"/>
                <a:ea typeface="Helvetica Neue"/>
                <a:cs typeface="Helvetica Neue"/>
                <a:sym typeface="Helvetica Neue"/>
              </a:rPr>
              <a:t>Hvilke erfaringer bygger ideen på?</a:t>
            </a:r>
            <a:endParaRPr sz="1200">
              <a:solidFill>
                <a:schemeClr val="dk1"/>
              </a:solidFill>
              <a:latin typeface="Helvetica Neue"/>
              <a:ea typeface="Helvetica Neue"/>
              <a:cs typeface="Helvetica Neue"/>
              <a:sym typeface="Helvetica Neue"/>
            </a:endParaRPr>
          </a:p>
          <a:p>
            <a:pPr indent="-317500" lvl="2" marL="1828800" rtl="0" algn="l">
              <a:lnSpc>
                <a:spcPct val="115000"/>
              </a:lnSpc>
              <a:spcBef>
                <a:spcPts val="0"/>
              </a:spcBef>
              <a:spcAft>
                <a:spcPts val="0"/>
              </a:spcAft>
              <a:buClr>
                <a:schemeClr val="dk1"/>
              </a:buClr>
              <a:buSzPts val="1400"/>
              <a:buChar char="■"/>
            </a:pPr>
            <a:r>
              <a:rPr lang="da" sz="1200">
                <a:solidFill>
                  <a:schemeClr val="dk1"/>
                </a:solidFill>
                <a:latin typeface="Helvetica Neue"/>
                <a:ea typeface="Helvetica Neue"/>
                <a:cs typeface="Helvetica Neue"/>
                <a:sym typeface="Helvetica Neue"/>
              </a:rPr>
              <a:t>Hvordan tror du, at studerende vil reagere?</a:t>
            </a:r>
            <a:endParaRPr sz="1200">
              <a:solidFill>
                <a:schemeClr val="dk1"/>
              </a:solidFill>
              <a:latin typeface="Helvetica Neue"/>
              <a:ea typeface="Helvetica Neue"/>
              <a:cs typeface="Helvetica Neue"/>
              <a:sym typeface="Helvetica Neue"/>
            </a:endParaRPr>
          </a:p>
          <a:p>
            <a:pPr indent="-317500" lvl="1" marL="1371600" rtl="0" algn="l">
              <a:lnSpc>
                <a:spcPct val="115000"/>
              </a:lnSpc>
              <a:spcBef>
                <a:spcPts val="0"/>
              </a:spcBef>
              <a:spcAft>
                <a:spcPts val="0"/>
              </a:spcAft>
              <a:buClr>
                <a:schemeClr val="dk1"/>
              </a:buClr>
              <a:buSzPts val="1400"/>
              <a:buChar char="○"/>
            </a:pPr>
            <a:r>
              <a:rPr lang="da" sz="1200">
                <a:solidFill>
                  <a:schemeClr val="dk1"/>
                </a:solidFill>
                <a:latin typeface="Helvetica Neue"/>
                <a:ea typeface="Helvetica Neue"/>
                <a:cs typeface="Helvetica Neue"/>
                <a:sym typeface="Helvetica Neue"/>
              </a:rPr>
              <a:t>Konstruktive udfordringer – fx:</a:t>
            </a:r>
            <a:endParaRPr sz="1200">
              <a:solidFill>
                <a:schemeClr val="dk1"/>
              </a:solidFill>
              <a:latin typeface="Helvetica Neue"/>
              <a:ea typeface="Helvetica Neue"/>
              <a:cs typeface="Helvetica Neue"/>
              <a:sym typeface="Helvetica Neue"/>
            </a:endParaRPr>
          </a:p>
          <a:p>
            <a:pPr indent="-317500" lvl="2" marL="1828800" rtl="0" algn="l">
              <a:lnSpc>
                <a:spcPct val="115000"/>
              </a:lnSpc>
              <a:spcBef>
                <a:spcPts val="0"/>
              </a:spcBef>
              <a:spcAft>
                <a:spcPts val="0"/>
              </a:spcAft>
              <a:buClr>
                <a:schemeClr val="dk1"/>
              </a:buClr>
              <a:buSzPts val="1400"/>
              <a:buChar char="■"/>
            </a:pPr>
            <a:r>
              <a:rPr lang="da" sz="1200">
                <a:solidFill>
                  <a:schemeClr val="dk1"/>
                </a:solidFill>
                <a:latin typeface="Helvetica Neue"/>
                <a:ea typeface="Helvetica Neue"/>
                <a:cs typeface="Helvetica Neue"/>
                <a:sym typeface="Helvetica Neue"/>
              </a:rPr>
              <a:t>Hvad kunne være en svaghed eller risiko?</a:t>
            </a:r>
            <a:endParaRPr sz="1200">
              <a:solidFill>
                <a:schemeClr val="dk1"/>
              </a:solidFill>
              <a:latin typeface="Helvetica Neue"/>
              <a:ea typeface="Helvetica Neue"/>
              <a:cs typeface="Helvetica Neue"/>
              <a:sym typeface="Helvetica Neue"/>
            </a:endParaRPr>
          </a:p>
          <a:p>
            <a:pPr indent="-317500" lvl="2" marL="1828800" rtl="0" algn="l">
              <a:lnSpc>
                <a:spcPct val="115000"/>
              </a:lnSpc>
              <a:spcBef>
                <a:spcPts val="0"/>
              </a:spcBef>
              <a:spcAft>
                <a:spcPts val="0"/>
              </a:spcAft>
              <a:buClr>
                <a:schemeClr val="dk1"/>
              </a:buClr>
              <a:buSzPts val="1400"/>
              <a:buChar char="■"/>
            </a:pPr>
            <a:r>
              <a:rPr lang="da" sz="1200">
                <a:solidFill>
                  <a:schemeClr val="dk1"/>
                </a:solidFill>
                <a:latin typeface="Helvetica Neue"/>
                <a:ea typeface="Helvetica Neue"/>
                <a:cs typeface="Helvetica Neue"/>
                <a:sym typeface="Helvetica Neue"/>
              </a:rPr>
              <a:t>Hvad kan gøre idéen endnu stærkere?</a:t>
            </a:r>
            <a:endParaRPr sz="1200">
              <a:solidFill>
                <a:schemeClr val="dk1"/>
              </a:solidFill>
              <a:latin typeface="Helvetica Neue"/>
              <a:ea typeface="Helvetica Neue"/>
              <a:cs typeface="Helvetica Neue"/>
              <a:sym typeface="Helvetica Neue"/>
            </a:endParaRPr>
          </a:p>
          <a:p>
            <a:pPr indent="-317500" lvl="2" marL="1828800" rtl="0" algn="l">
              <a:lnSpc>
                <a:spcPct val="115000"/>
              </a:lnSpc>
              <a:spcBef>
                <a:spcPts val="0"/>
              </a:spcBef>
              <a:spcAft>
                <a:spcPts val="0"/>
              </a:spcAft>
              <a:buClr>
                <a:schemeClr val="dk1"/>
              </a:buClr>
              <a:buSzPts val="1400"/>
              <a:buChar char="■"/>
            </a:pPr>
            <a:r>
              <a:rPr lang="da" sz="1200">
                <a:solidFill>
                  <a:schemeClr val="dk1"/>
                </a:solidFill>
                <a:latin typeface="Helvetica Neue"/>
                <a:ea typeface="Helvetica Neue"/>
                <a:cs typeface="Helvetica Neue"/>
                <a:sym typeface="Helvetica Neue"/>
              </a:rPr>
              <a:t>Hvad er fordelen ved dette x og ikke dette y?</a:t>
            </a:r>
            <a:endParaRPr sz="1200">
              <a:solidFill>
                <a:schemeClr val="dk1"/>
              </a:solidFill>
              <a:latin typeface="Helvetica Neue"/>
              <a:ea typeface="Helvetica Neue"/>
              <a:cs typeface="Helvetica Neue"/>
              <a:sym typeface="Helvetica Neue"/>
            </a:endParaRPr>
          </a:p>
          <a:p>
            <a:pPr indent="-317500" lvl="2" marL="1828800" rtl="0" algn="l">
              <a:lnSpc>
                <a:spcPct val="115000"/>
              </a:lnSpc>
              <a:spcBef>
                <a:spcPts val="0"/>
              </a:spcBef>
              <a:spcAft>
                <a:spcPts val="0"/>
              </a:spcAft>
              <a:buClr>
                <a:schemeClr val="dk1"/>
              </a:buClr>
              <a:buSzPts val="1400"/>
              <a:buChar char="■"/>
            </a:pPr>
            <a:r>
              <a:rPr lang="da" sz="1200">
                <a:solidFill>
                  <a:schemeClr val="dk1"/>
                </a:solidFill>
                <a:latin typeface="Helvetica Neue"/>
                <a:ea typeface="Helvetica Neue"/>
                <a:cs typeface="Helvetica Neue"/>
                <a:sym typeface="Helvetica Neue"/>
              </a:rPr>
              <a:t>Hvad er begrundelserne for, at dette x vil virke?</a:t>
            </a:r>
            <a:endParaRPr sz="1200">
              <a:solidFill>
                <a:schemeClr val="dk1"/>
              </a:solidFill>
              <a:latin typeface="Helvetica Neue"/>
              <a:ea typeface="Helvetica Neue"/>
              <a:cs typeface="Helvetica Neue"/>
              <a:sym typeface="Helvetica Neue"/>
            </a:endParaRPr>
          </a:p>
          <a:p>
            <a:pPr indent="-317500" lvl="0" marL="457200" rtl="0" algn="l">
              <a:lnSpc>
                <a:spcPct val="115000"/>
              </a:lnSpc>
              <a:spcBef>
                <a:spcPts val="0"/>
              </a:spcBef>
              <a:spcAft>
                <a:spcPts val="0"/>
              </a:spcAft>
              <a:buClr>
                <a:schemeClr val="dk1"/>
              </a:buClr>
              <a:buSzPts val="1400"/>
              <a:buChar char="●"/>
            </a:pPr>
            <a:r>
              <a:rPr lang="da" sz="1200">
                <a:solidFill>
                  <a:schemeClr val="dk1"/>
                </a:solidFill>
                <a:latin typeface="Helvetica Neue"/>
                <a:ea typeface="Helvetica Neue"/>
                <a:cs typeface="Helvetica Neue"/>
                <a:sym typeface="Helvetica Neue"/>
              </a:rPr>
              <a:t>Man kan her ikke sige, at man ikke tror på begrundelserne, men kun udfordre dem ved at spørge nysgerrigt ind til dem)</a:t>
            </a:r>
            <a:endParaRPr sz="1200">
              <a:solidFill>
                <a:schemeClr val="dk1"/>
              </a:solidFill>
              <a:latin typeface="Helvetica Neue"/>
              <a:ea typeface="Helvetica Neue"/>
              <a:cs typeface="Helvetica Neue"/>
              <a:sym typeface="Helvetica Neue"/>
            </a:endParaRPr>
          </a:p>
          <a:p>
            <a:pPr indent="-304800" lvl="0" marL="457200" rtl="0" algn="l">
              <a:lnSpc>
                <a:spcPct val="115000"/>
              </a:lnSpc>
              <a:spcBef>
                <a:spcPts val="0"/>
              </a:spcBef>
              <a:spcAft>
                <a:spcPts val="0"/>
              </a:spcAft>
              <a:buClr>
                <a:schemeClr val="dk1"/>
              </a:buClr>
              <a:buSzPts val="1200"/>
              <a:buFont typeface="Helvetica Neue"/>
              <a:buChar char="●"/>
            </a:pPr>
            <a:r>
              <a:rPr lang="da" sz="1200">
                <a:solidFill>
                  <a:schemeClr val="dk1"/>
                </a:solidFill>
                <a:latin typeface="Helvetica Neue"/>
                <a:ea typeface="Helvetica Neue"/>
                <a:cs typeface="Helvetica Neue"/>
                <a:sym typeface="Helvetica Neue"/>
              </a:rPr>
              <a:t>Observatøren observerer</a:t>
            </a:r>
            <a:endParaRPr sz="1200">
              <a:solidFill>
                <a:schemeClr val="dk1"/>
              </a:solidFill>
              <a:latin typeface="Helvetica Neue"/>
              <a:ea typeface="Helvetica Neue"/>
              <a:cs typeface="Helvetica Neue"/>
              <a:sym typeface="Helvetica Neue"/>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50" name="Shape 250"/>
        <p:cNvGrpSpPr/>
        <p:nvPr/>
      </p:nvGrpSpPr>
      <p:grpSpPr>
        <a:xfrm>
          <a:off x="0" y="0"/>
          <a:ext cx="0" cy="0"/>
          <a:chOff x="0" y="0"/>
          <a:chExt cx="0" cy="0"/>
        </a:xfrm>
      </p:grpSpPr>
      <p:pic>
        <p:nvPicPr>
          <p:cNvPr id="251" name="Google Shape;251;p44" title="Skærmbillede 2025-08-13 kl. 08.48.44.png"/>
          <p:cNvPicPr preferRelativeResize="0"/>
          <p:nvPr/>
        </p:nvPicPr>
        <p:blipFill rotWithShape="1">
          <a:blip r:embed="rId4">
            <a:alphaModFix/>
          </a:blip>
          <a:srcRect b="4609" l="0" r="0" t="3941"/>
          <a:stretch/>
        </p:blipFill>
        <p:spPr>
          <a:xfrm>
            <a:off x="5902414" y="995935"/>
            <a:ext cx="3231000" cy="2177706"/>
          </a:xfrm>
          <a:prstGeom prst="rect">
            <a:avLst/>
          </a:prstGeom>
          <a:noFill/>
          <a:ln>
            <a:noFill/>
          </a:ln>
        </p:spPr>
      </p:pic>
      <p:sp>
        <p:nvSpPr>
          <p:cNvPr id="252" name="Google Shape;252;p44"/>
          <p:cNvSpPr txBox="1"/>
          <p:nvPr/>
        </p:nvSpPr>
        <p:spPr>
          <a:xfrm>
            <a:off x="193575" y="286525"/>
            <a:ext cx="5090400" cy="738900"/>
          </a:xfrm>
          <a:prstGeom prst="rect">
            <a:avLst/>
          </a:prstGeom>
          <a:noFill/>
          <a:ln cap="flat" cmpd="sng" w="19050">
            <a:solidFill>
              <a:srgbClr val="2B358B"/>
            </a:solidFill>
            <a:prstDash val="solid"/>
            <a:round/>
            <a:headEnd len="sm" w="sm" type="none"/>
            <a:tailEnd len="sm" w="sm" type="none"/>
          </a:ln>
        </p:spPr>
        <p:txBody>
          <a:bodyPr anchorCtr="0" anchor="ctr" bIns="91425" lIns="91425" spcFirstLastPara="1" rIns="91425" wrap="square" tIns="91425">
            <a:spAutoFit/>
          </a:bodyPr>
          <a:lstStyle/>
          <a:p>
            <a:pPr indent="0" lvl="0" marL="0" rtl="0" algn="l">
              <a:spcBef>
                <a:spcPts val="0"/>
              </a:spcBef>
              <a:spcAft>
                <a:spcPts val="0"/>
              </a:spcAft>
              <a:buNone/>
            </a:pPr>
            <a:r>
              <a:rPr lang="da" sz="3600">
                <a:solidFill>
                  <a:srgbClr val="2B358B"/>
                </a:solidFill>
              </a:rPr>
              <a:t>Kritiske venner – øvelse</a:t>
            </a:r>
            <a:endParaRPr sz="3600">
              <a:solidFill>
                <a:srgbClr val="2B358B"/>
              </a:solidFill>
            </a:endParaRPr>
          </a:p>
        </p:txBody>
      </p:sp>
      <p:pic>
        <p:nvPicPr>
          <p:cNvPr id="253" name="Google Shape;253;p44"/>
          <p:cNvPicPr preferRelativeResize="0"/>
          <p:nvPr/>
        </p:nvPicPr>
        <p:blipFill>
          <a:blip r:embed="rId5">
            <a:alphaModFix amt="40000"/>
          </a:blip>
          <a:stretch>
            <a:fillRect/>
          </a:stretch>
        </p:blipFill>
        <p:spPr>
          <a:xfrm>
            <a:off x="7692634" y="4561770"/>
            <a:ext cx="1329161" cy="461280"/>
          </a:xfrm>
          <a:prstGeom prst="rect">
            <a:avLst/>
          </a:prstGeom>
          <a:noFill/>
          <a:ln>
            <a:noFill/>
          </a:ln>
        </p:spPr>
      </p:pic>
      <p:sp>
        <p:nvSpPr>
          <p:cNvPr id="254" name="Google Shape;254;p44"/>
          <p:cNvSpPr txBox="1"/>
          <p:nvPr/>
        </p:nvSpPr>
        <p:spPr>
          <a:xfrm>
            <a:off x="368550" y="1007175"/>
            <a:ext cx="5921100" cy="4006500"/>
          </a:xfrm>
          <a:prstGeom prst="rect">
            <a:avLst/>
          </a:prstGeom>
          <a:noFill/>
          <a:ln>
            <a:noFill/>
          </a:ln>
        </p:spPr>
        <p:txBody>
          <a:bodyPr anchorCtr="0" anchor="t" bIns="91425" lIns="91425" spcFirstLastPara="1" rIns="91425" wrap="square" tIns="91425">
            <a:spAutoFit/>
          </a:bodyPr>
          <a:lstStyle/>
          <a:p>
            <a:pPr indent="0" lvl="0" marL="0" rtl="0" algn="l">
              <a:lnSpc>
                <a:spcPct val="123846"/>
              </a:lnSpc>
              <a:spcBef>
                <a:spcPts val="0"/>
              </a:spcBef>
              <a:spcAft>
                <a:spcPts val="0"/>
              </a:spcAft>
              <a:buNone/>
            </a:pPr>
            <a:r>
              <a:rPr b="1" lang="da" sz="1300">
                <a:solidFill>
                  <a:schemeClr val="dk1"/>
                </a:solidFill>
                <a:latin typeface="Helvetica Neue"/>
                <a:ea typeface="Helvetica Neue"/>
                <a:cs typeface="Helvetica Neue"/>
                <a:sym typeface="Helvetica Neue"/>
              </a:rPr>
              <a:t>Opsamling – opdelt ift. roller </a:t>
            </a:r>
            <a:r>
              <a:rPr lang="da" sz="1300">
                <a:solidFill>
                  <a:schemeClr val="dk1"/>
                </a:solidFill>
                <a:latin typeface="Helvetica Neue"/>
                <a:ea typeface="Helvetica Neue"/>
                <a:cs typeface="Helvetica Neue"/>
                <a:sym typeface="Helvetica Neue"/>
              </a:rPr>
              <a:t>(15 min)</a:t>
            </a:r>
            <a:endParaRPr sz="1300">
              <a:solidFill>
                <a:schemeClr val="dk1"/>
              </a:solidFill>
              <a:latin typeface="Helvetica Neue"/>
              <a:ea typeface="Helvetica Neue"/>
              <a:cs typeface="Helvetica Neue"/>
              <a:sym typeface="Helvetica Neue"/>
            </a:endParaRPr>
          </a:p>
          <a:p>
            <a:pPr indent="-330200" lvl="0" marL="457200" rtl="0" algn="l">
              <a:lnSpc>
                <a:spcPct val="115000"/>
              </a:lnSpc>
              <a:spcBef>
                <a:spcPts val="0"/>
              </a:spcBef>
              <a:spcAft>
                <a:spcPts val="0"/>
              </a:spcAft>
              <a:buClr>
                <a:schemeClr val="dk1"/>
              </a:buClr>
              <a:buSzPts val="1600"/>
              <a:buFont typeface="Helvetica Neue"/>
              <a:buChar char="●"/>
            </a:pPr>
            <a:r>
              <a:rPr lang="da" sz="1200">
                <a:solidFill>
                  <a:schemeClr val="dk1"/>
                </a:solidFill>
                <a:latin typeface="Helvetica Neue"/>
                <a:ea typeface="Helvetica Neue"/>
                <a:cs typeface="Helvetica Neue"/>
                <a:sym typeface="Helvetica Neue"/>
              </a:rPr>
              <a:t>Til den præsenterende:</a:t>
            </a:r>
            <a:endParaRPr sz="1200">
              <a:solidFill>
                <a:schemeClr val="dk1"/>
              </a:solidFill>
              <a:latin typeface="Helvetica Neue"/>
              <a:ea typeface="Helvetica Neue"/>
              <a:cs typeface="Helvetica Neue"/>
              <a:sym typeface="Helvetica Neue"/>
            </a:endParaRPr>
          </a:p>
          <a:p>
            <a:pPr indent="-330200" lvl="1" marL="914400" rtl="0" algn="l">
              <a:lnSpc>
                <a:spcPct val="115000"/>
              </a:lnSpc>
              <a:spcBef>
                <a:spcPts val="0"/>
              </a:spcBef>
              <a:spcAft>
                <a:spcPts val="0"/>
              </a:spcAft>
              <a:buClr>
                <a:schemeClr val="dk1"/>
              </a:buClr>
              <a:buSzPts val="1600"/>
              <a:buFont typeface="Helvetica Neue"/>
              <a:buChar char="○"/>
            </a:pPr>
            <a:r>
              <a:rPr lang="da" sz="1200">
                <a:solidFill>
                  <a:schemeClr val="dk1"/>
                </a:solidFill>
                <a:latin typeface="Helvetica Neue"/>
                <a:ea typeface="Helvetica Neue"/>
                <a:cs typeface="Helvetica Neue"/>
                <a:sym typeface="Helvetica Neue"/>
              </a:rPr>
              <a:t>Følte du dig anerkendt</a:t>
            </a:r>
            <a:endParaRPr sz="1200">
              <a:solidFill>
                <a:schemeClr val="dk1"/>
              </a:solidFill>
              <a:latin typeface="Helvetica Neue"/>
              <a:ea typeface="Helvetica Neue"/>
              <a:cs typeface="Helvetica Neue"/>
              <a:sym typeface="Helvetica Neue"/>
            </a:endParaRPr>
          </a:p>
          <a:p>
            <a:pPr indent="-330200" lvl="1" marL="914400" rtl="0" algn="l">
              <a:lnSpc>
                <a:spcPct val="115000"/>
              </a:lnSpc>
              <a:spcBef>
                <a:spcPts val="0"/>
              </a:spcBef>
              <a:spcAft>
                <a:spcPts val="0"/>
              </a:spcAft>
              <a:buClr>
                <a:schemeClr val="dk1"/>
              </a:buClr>
              <a:buSzPts val="1600"/>
              <a:buFont typeface="Helvetica Neue"/>
              <a:buChar char="○"/>
            </a:pPr>
            <a:r>
              <a:rPr lang="da" sz="1200">
                <a:solidFill>
                  <a:schemeClr val="dk1"/>
                </a:solidFill>
                <a:latin typeface="Helvetica Neue"/>
                <a:ea typeface="Helvetica Neue"/>
                <a:cs typeface="Helvetica Neue"/>
                <a:sym typeface="Helvetica Neue"/>
              </a:rPr>
              <a:t>Opfattede du, at det var emner, der blev undersøgt og ikke dig?</a:t>
            </a:r>
            <a:endParaRPr sz="1200">
              <a:solidFill>
                <a:schemeClr val="dk1"/>
              </a:solidFill>
              <a:latin typeface="Helvetica Neue"/>
              <a:ea typeface="Helvetica Neue"/>
              <a:cs typeface="Helvetica Neue"/>
              <a:sym typeface="Helvetica Neue"/>
            </a:endParaRPr>
          </a:p>
          <a:p>
            <a:pPr indent="-330200" lvl="1" marL="914400" rtl="0" algn="l">
              <a:lnSpc>
                <a:spcPct val="115000"/>
              </a:lnSpc>
              <a:spcBef>
                <a:spcPts val="0"/>
              </a:spcBef>
              <a:spcAft>
                <a:spcPts val="0"/>
              </a:spcAft>
              <a:buClr>
                <a:schemeClr val="dk1"/>
              </a:buClr>
              <a:buSzPts val="1600"/>
              <a:buFont typeface="Helvetica Neue"/>
              <a:buChar char="○"/>
            </a:pPr>
            <a:r>
              <a:rPr lang="da" sz="1200">
                <a:solidFill>
                  <a:schemeClr val="dk1"/>
                </a:solidFill>
                <a:latin typeface="Helvetica Neue"/>
                <a:ea typeface="Helvetica Neue"/>
                <a:cs typeface="Helvetica Neue"/>
                <a:sym typeface="Helvetica Neue"/>
              </a:rPr>
              <a:t>Var de andre gode til ikke at blande egne opfattelser og vurderinger ind?</a:t>
            </a:r>
            <a:endParaRPr sz="1200">
              <a:solidFill>
                <a:schemeClr val="dk1"/>
              </a:solidFill>
              <a:latin typeface="Helvetica Neue"/>
              <a:ea typeface="Helvetica Neue"/>
              <a:cs typeface="Helvetica Neue"/>
              <a:sym typeface="Helvetica Neue"/>
            </a:endParaRPr>
          </a:p>
          <a:p>
            <a:pPr indent="-330200" lvl="1" marL="914400" rtl="0" algn="l">
              <a:lnSpc>
                <a:spcPct val="115000"/>
              </a:lnSpc>
              <a:spcBef>
                <a:spcPts val="0"/>
              </a:spcBef>
              <a:spcAft>
                <a:spcPts val="0"/>
              </a:spcAft>
              <a:buClr>
                <a:schemeClr val="dk1"/>
              </a:buClr>
              <a:buSzPts val="1600"/>
              <a:buFont typeface="Helvetica Neue"/>
              <a:buChar char="○"/>
            </a:pPr>
            <a:r>
              <a:rPr lang="da" sz="1200">
                <a:solidFill>
                  <a:schemeClr val="dk1"/>
                </a:solidFill>
                <a:latin typeface="Helvetica Neue"/>
                <a:ea typeface="Helvetica Neue"/>
                <a:cs typeface="Helvetica Neue"/>
                <a:sym typeface="Helvetica Neue"/>
              </a:rPr>
              <a:t>Øvrige refleksioner</a:t>
            </a:r>
            <a:endParaRPr sz="1200">
              <a:solidFill>
                <a:schemeClr val="dk1"/>
              </a:solidFill>
              <a:latin typeface="Helvetica Neue"/>
              <a:ea typeface="Helvetica Neue"/>
              <a:cs typeface="Helvetica Neue"/>
              <a:sym typeface="Helvetica Neue"/>
            </a:endParaRPr>
          </a:p>
          <a:p>
            <a:pPr indent="-330200" lvl="0" marL="457200" rtl="0" algn="l">
              <a:lnSpc>
                <a:spcPct val="115000"/>
              </a:lnSpc>
              <a:spcBef>
                <a:spcPts val="0"/>
              </a:spcBef>
              <a:spcAft>
                <a:spcPts val="0"/>
              </a:spcAft>
              <a:buClr>
                <a:schemeClr val="dk1"/>
              </a:buClr>
              <a:buSzPts val="1600"/>
              <a:buFont typeface="Helvetica Neue"/>
              <a:buChar char="●"/>
            </a:pPr>
            <a:r>
              <a:rPr lang="da" sz="1200">
                <a:solidFill>
                  <a:schemeClr val="dk1"/>
                </a:solidFill>
                <a:latin typeface="Helvetica Neue"/>
                <a:ea typeface="Helvetica Neue"/>
                <a:cs typeface="Helvetica Neue"/>
                <a:sym typeface="Helvetica Neue"/>
              </a:rPr>
              <a:t>Observatør</a:t>
            </a:r>
            <a:endParaRPr sz="1200">
              <a:solidFill>
                <a:schemeClr val="dk1"/>
              </a:solidFill>
              <a:latin typeface="Helvetica Neue"/>
              <a:ea typeface="Helvetica Neue"/>
              <a:cs typeface="Helvetica Neue"/>
              <a:sym typeface="Helvetica Neue"/>
            </a:endParaRPr>
          </a:p>
          <a:p>
            <a:pPr indent="-330200" lvl="1" marL="914400" rtl="0" algn="l">
              <a:lnSpc>
                <a:spcPct val="115000"/>
              </a:lnSpc>
              <a:spcBef>
                <a:spcPts val="0"/>
              </a:spcBef>
              <a:spcAft>
                <a:spcPts val="0"/>
              </a:spcAft>
              <a:buClr>
                <a:schemeClr val="dk1"/>
              </a:buClr>
              <a:buSzPts val="1600"/>
              <a:buFont typeface="Helvetica Neue"/>
              <a:buChar char="○"/>
            </a:pPr>
            <a:r>
              <a:rPr lang="da" sz="1200">
                <a:solidFill>
                  <a:schemeClr val="dk1"/>
                </a:solidFill>
                <a:latin typeface="Helvetica Neue"/>
                <a:ea typeface="Helvetica Neue"/>
                <a:cs typeface="Helvetica Neue"/>
                <a:sym typeface="Helvetica Neue"/>
              </a:rPr>
              <a:t>Hvordan var det med anerkendelse og den ikke-vidende position?</a:t>
            </a:r>
            <a:endParaRPr sz="1200">
              <a:solidFill>
                <a:schemeClr val="dk1"/>
              </a:solidFill>
              <a:latin typeface="Helvetica Neue"/>
              <a:ea typeface="Helvetica Neue"/>
              <a:cs typeface="Helvetica Neue"/>
              <a:sym typeface="Helvetica Neue"/>
            </a:endParaRPr>
          </a:p>
          <a:p>
            <a:pPr indent="-330200" lvl="1" marL="914400" rtl="0" algn="l">
              <a:lnSpc>
                <a:spcPct val="115000"/>
              </a:lnSpc>
              <a:spcBef>
                <a:spcPts val="0"/>
              </a:spcBef>
              <a:spcAft>
                <a:spcPts val="0"/>
              </a:spcAft>
              <a:buClr>
                <a:schemeClr val="dk1"/>
              </a:buClr>
              <a:buSzPts val="1600"/>
              <a:buFont typeface="Helvetica Neue"/>
              <a:buChar char="○"/>
            </a:pPr>
            <a:r>
              <a:rPr lang="da" sz="1200">
                <a:solidFill>
                  <a:schemeClr val="dk1"/>
                </a:solidFill>
                <a:latin typeface="Helvetica Neue"/>
                <a:ea typeface="Helvetica Neue"/>
                <a:cs typeface="Helvetica Neue"/>
                <a:sym typeface="Helvetica Neue"/>
              </a:rPr>
              <a:t>Blev der lyttet aktivt?</a:t>
            </a:r>
            <a:endParaRPr sz="1200">
              <a:solidFill>
                <a:schemeClr val="dk1"/>
              </a:solidFill>
              <a:latin typeface="Helvetica Neue"/>
              <a:ea typeface="Helvetica Neue"/>
              <a:cs typeface="Helvetica Neue"/>
              <a:sym typeface="Helvetica Neue"/>
            </a:endParaRPr>
          </a:p>
          <a:p>
            <a:pPr indent="-330200" lvl="1" marL="914400" rtl="0" algn="l">
              <a:lnSpc>
                <a:spcPct val="115000"/>
              </a:lnSpc>
              <a:spcBef>
                <a:spcPts val="0"/>
              </a:spcBef>
              <a:spcAft>
                <a:spcPts val="0"/>
              </a:spcAft>
              <a:buClr>
                <a:schemeClr val="dk1"/>
              </a:buClr>
              <a:buSzPts val="1600"/>
              <a:buFont typeface="Helvetica Neue"/>
              <a:buChar char="○"/>
            </a:pPr>
            <a:r>
              <a:rPr lang="da" sz="1200">
                <a:solidFill>
                  <a:schemeClr val="dk1"/>
                </a:solidFill>
                <a:latin typeface="Helvetica Neue"/>
                <a:ea typeface="Helvetica Neue"/>
                <a:cs typeface="Helvetica Neue"/>
                <a:sym typeface="Helvetica Neue"/>
              </a:rPr>
              <a:t>Øvrige refleksioner</a:t>
            </a:r>
            <a:endParaRPr sz="1200">
              <a:solidFill>
                <a:schemeClr val="dk1"/>
              </a:solidFill>
              <a:latin typeface="Helvetica Neue"/>
              <a:ea typeface="Helvetica Neue"/>
              <a:cs typeface="Helvetica Neue"/>
              <a:sym typeface="Helvetica Neue"/>
            </a:endParaRPr>
          </a:p>
          <a:p>
            <a:pPr indent="-330200" lvl="0" marL="457200" rtl="0" algn="l">
              <a:lnSpc>
                <a:spcPct val="115000"/>
              </a:lnSpc>
              <a:spcBef>
                <a:spcPts val="0"/>
              </a:spcBef>
              <a:spcAft>
                <a:spcPts val="0"/>
              </a:spcAft>
              <a:buClr>
                <a:schemeClr val="dk1"/>
              </a:buClr>
              <a:buSzPts val="1600"/>
              <a:buFont typeface="Helvetica Neue"/>
              <a:buChar char="●"/>
            </a:pPr>
            <a:r>
              <a:rPr lang="da" sz="1200">
                <a:solidFill>
                  <a:schemeClr val="dk1"/>
                </a:solidFill>
                <a:latin typeface="Helvetica Neue"/>
                <a:ea typeface="Helvetica Neue"/>
                <a:cs typeface="Helvetica Neue"/>
                <a:sym typeface="Helvetica Neue"/>
              </a:rPr>
              <a:t>Gruppen (intern samtale)</a:t>
            </a:r>
            <a:endParaRPr sz="1200">
              <a:solidFill>
                <a:schemeClr val="dk1"/>
              </a:solidFill>
              <a:latin typeface="Helvetica Neue"/>
              <a:ea typeface="Helvetica Neue"/>
              <a:cs typeface="Helvetica Neue"/>
              <a:sym typeface="Helvetica Neue"/>
            </a:endParaRPr>
          </a:p>
          <a:p>
            <a:pPr indent="-330200" lvl="1" marL="914400" rtl="0" algn="l">
              <a:lnSpc>
                <a:spcPct val="115000"/>
              </a:lnSpc>
              <a:spcBef>
                <a:spcPts val="0"/>
              </a:spcBef>
              <a:spcAft>
                <a:spcPts val="0"/>
              </a:spcAft>
              <a:buClr>
                <a:schemeClr val="dk1"/>
              </a:buClr>
              <a:buSzPts val="1600"/>
              <a:buFont typeface="Helvetica Neue"/>
              <a:buChar char="○"/>
            </a:pPr>
            <a:r>
              <a:rPr lang="da" sz="1200">
                <a:solidFill>
                  <a:schemeClr val="dk1"/>
                </a:solidFill>
                <a:latin typeface="Helvetica Neue"/>
                <a:ea typeface="Helvetica Neue"/>
                <a:cs typeface="Helvetica Neue"/>
                <a:sym typeface="Helvetica Neue"/>
              </a:rPr>
              <a:t>Refleksioner, bemærkninger</a:t>
            </a:r>
            <a:endParaRPr sz="1200">
              <a:solidFill>
                <a:schemeClr val="dk1"/>
              </a:solidFill>
              <a:latin typeface="Helvetica Neue"/>
              <a:ea typeface="Helvetica Neue"/>
              <a:cs typeface="Helvetica Neue"/>
              <a:sym typeface="Helvetica Neue"/>
            </a:endParaRPr>
          </a:p>
          <a:p>
            <a:pPr indent="-330200" lvl="1" marL="914400" rtl="0" algn="l">
              <a:lnSpc>
                <a:spcPct val="115000"/>
              </a:lnSpc>
              <a:spcBef>
                <a:spcPts val="0"/>
              </a:spcBef>
              <a:spcAft>
                <a:spcPts val="0"/>
              </a:spcAft>
              <a:buClr>
                <a:schemeClr val="dk1"/>
              </a:buClr>
              <a:buSzPts val="1600"/>
              <a:buFont typeface="Helvetica Neue"/>
              <a:buChar char="○"/>
            </a:pPr>
            <a:r>
              <a:rPr lang="da" sz="1200">
                <a:solidFill>
                  <a:schemeClr val="dk1"/>
                </a:solidFill>
                <a:latin typeface="Helvetica Neue"/>
                <a:ea typeface="Helvetica Neue"/>
                <a:cs typeface="Helvetica Neue"/>
                <a:sym typeface="Helvetica Neue"/>
              </a:rPr>
              <a:t>Hvordan bidrager dette til jeres facilitering</a:t>
            </a:r>
            <a:endParaRPr b="1" sz="1600">
              <a:solidFill>
                <a:schemeClr val="dk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09" name="Shape 109"/>
        <p:cNvGrpSpPr/>
        <p:nvPr/>
      </p:nvGrpSpPr>
      <p:grpSpPr>
        <a:xfrm>
          <a:off x="0" y="0"/>
          <a:ext cx="0" cy="0"/>
          <a:chOff x="0" y="0"/>
          <a:chExt cx="0" cy="0"/>
        </a:xfrm>
      </p:grpSpPr>
      <p:sp>
        <p:nvSpPr>
          <p:cNvPr id="110" name="Google Shape;110;p27"/>
          <p:cNvSpPr txBox="1"/>
          <p:nvPr/>
        </p:nvSpPr>
        <p:spPr>
          <a:xfrm>
            <a:off x="2821518" y="2521280"/>
            <a:ext cx="4298700" cy="57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b="1" sz="1800">
              <a:latin typeface="Special Elite"/>
              <a:ea typeface="Special Elite"/>
              <a:cs typeface="Special Elite"/>
              <a:sym typeface="Special Elite"/>
            </a:endParaRPr>
          </a:p>
        </p:txBody>
      </p:sp>
      <p:sp>
        <p:nvSpPr>
          <p:cNvPr id="111" name="Google Shape;111;p27"/>
          <p:cNvSpPr txBox="1"/>
          <p:nvPr/>
        </p:nvSpPr>
        <p:spPr>
          <a:xfrm>
            <a:off x="-69275" y="4036459"/>
            <a:ext cx="2692500" cy="57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da" sz="3400">
                <a:solidFill>
                  <a:schemeClr val="dk1"/>
                </a:solidFill>
              </a:rPr>
              <a:t>DIKO</a:t>
            </a:r>
            <a:endParaRPr b="1" sz="3400">
              <a:solidFill>
                <a:schemeClr val="dk1"/>
              </a:solidFill>
            </a:endParaRPr>
          </a:p>
        </p:txBody>
      </p:sp>
      <p:sp>
        <p:nvSpPr>
          <p:cNvPr id="112" name="Google Shape;112;p27"/>
          <p:cNvSpPr txBox="1"/>
          <p:nvPr/>
        </p:nvSpPr>
        <p:spPr>
          <a:xfrm>
            <a:off x="3360563" y="1945761"/>
            <a:ext cx="4488900" cy="649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da" sz="2900">
                <a:solidFill>
                  <a:srgbClr val="434343"/>
                </a:solidFill>
                <a:latin typeface="Lexend"/>
                <a:ea typeface="Lexend"/>
                <a:cs typeface="Lexend"/>
                <a:sym typeface="Lexend"/>
              </a:rPr>
              <a:t>Ove Christensen </a:t>
            </a:r>
            <a:r>
              <a:rPr lang="da" sz="1300">
                <a:solidFill>
                  <a:schemeClr val="dk1"/>
                </a:solidFill>
                <a:latin typeface="Lexend"/>
                <a:ea typeface="Lexend"/>
                <a:cs typeface="Lexend"/>
                <a:sym typeface="Lexend"/>
              </a:rPr>
              <a:t>ovec@kp.dk</a:t>
            </a:r>
            <a:endParaRPr sz="2900">
              <a:solidFill>
                <a:srgbClr val="434343"/>
              </a:solidFill>
              <a:latin typeface="Lexend"/>
              <a:ea typeface="Lexend"/>
              <a:cs typeface="Lexend"/>
              <a:sym typeface="Lexend"/>
            </a:endParaRPr>
          </a:p>
          <a:p>
            <a:pPr indent="0" lvl="0" marL="0" rtl="0" algn="l">
              <a:spcBef>
                <a:spcPts val="0"/>
              </a:spcBef>
              <a:spcAft>
                <a:spcPts val="0"/>
              </a:spcAft>
              <a:buNone/>
            </a:pPr>
            <a:r>
              <a:t/>
            </a:r>
            <a:endParaRPr sz="2900">
              <a:latin typeface="Lexend"/>
              <a:ea typeface="Lexend"/>
              <a:cs typeface="Lexend"/>
              <a:sym typeface="Lexend"/>
            </a:endParaRPr>
          </a:p>
          <a:p>
            <a:pPr indent="0" lvl="0" marL="0" rtl="0" algn="l">
              <a:spcBef>
                <a:spcPts val="0"/>
              </a:spcBef>
              <a:spcAft>
                <a:spcPts val="0"/>
              </a:spcAft>
              <a:buNone/>
            </a:pPr>
            <a:r>
              <a:t/>
            </a:r>
            <a:endParaRPr sz="2900">
              <a:latin typeface="Lexend"/>
              <a:ea typeface="Lexend"/>
              <a:cs typeface="Lexend"/>
              <a:sym typeface="Lexend"/>
            </a:endParaRPr>
          </a:p>
        </p:txBody>
      </p:sp>
      <p:sp>
        <p:nvSpPr>
          <p:cNvPr id="113" name="Google Shape;113;p27"/>
          <p:cNvSpPr txBox="1"/>
          <p:nvPr/>
        </p:nvSpPr>
        <p:spPr>
          <a:xfrm>
            <a:off x="3360563" y="2365567"/>
            <a:ext cx="3857400" cy="57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da" sz="2900">
                <a:latin typeface="Lexend"/>
                <a:ea typeface="Lexend"/>
                <a:cs typeface="Lexend"/>
                <a:sym typeface="Lexend"/>
              </a:rPr>
              <a:t>Specialkonsulent</a:t>
            </a:r>
            <a:endParaRPr sz="2900">
              <a:latin typeface="Lexend"/>
              <a:ea typeface="Lexend"/>
              <a:cs typeface="Lexend"/>
              <a:sym typeface="Lexend"/>
            </a:endParaRPr>
          </a:p>
          <a:p>
            <a:pPr indent="0" lvl="0" marL="0" rtl="0" algn="l">
              <a:spcBef>
                <a:spcPts val="0"/>
              </a:spcBef>
              <a:spcAft>
                <a:spcPts val="0"/>
              </a:spcAft>
              <a:buNone/>
            </a:pPr>
            <a:r>
              <a:t/>
            </a:r>
            <a:endParaRPr sz="2900">
              <a:latin typeface="Lexend"/>
              <a:ea typeface="Lexend"/>
              <a:cs typeface="Lexend"/>
              <a:sym typeface="Lexend"/>
            </a:endParaRPr>
          </a:p>
          <a:p>
            <a:pPr indent="0" lvl="0" marL="0" rtl="0" algn="l">
              <a:spcBef>
                <a:spcPts val="0"/>
              </a:spcBef>
              <a:spcAft>
                <a:spcPts val="0"/>
              </a:spcAft>
              <a:buNone/>
            </a:pPr>
            <a:r>
              <a:t/>
            </a:r>
            <a:endParaRPr sz="2900">
              <a:latin typeface="Lexend"/>
              <a:ea typeface="Lexend"/>
              <a:cs typeface="Lexend"/>
              <a:sym typeface="Lexend"/>
            </a:endParaRPr>
          </a:p>
        </p:txBody>
      </p:sp>
      <p:pic>
        <p:nvPicPr>
          <p:cNvPr id="114" name="Google Shape;114;p27"/>
          <p:cNvPicPr preferRelativeResize="0"/>
          <p:nvPr/>
        </p:nvPicPr>
        <p:blipFill>
          <a:blip r:embed="rId4">
            <a:alphaModFix/>
          </a:blip>
          <a:stretch>
            <a:fillRect/>
          </a:stretch>
        </p:blipFill>
        <p:spPr>
          <a:xfrm>
            <a:off x="41383" y="3483730"/>
            <a:ext cx="1187525" cy="621600"/>
          </a:xfrm>
          <a:prstGeom prst="rect">
            <a:avLst/>
          </a:prstGeom>
          <a:noFill/>
          <a:ln>
            <a:noFill/>
          </a:ln>
        </p:spPr>
      </p:pic>
      <p:sp>
        <p:nvSpPr>
          <p:cNvPr id="115" name="Google Shape;115;p27"/>
          <p:cNvSpPr txBox="1"/>
          <p:nvPr/>
        </p:nvSpPr>
        <p:spPr>
          <a:xfrm rot="-2331035">
            <a:off x="7272962" y="1709271"/>
            <a:ext cx="2265454" cy="369429"/>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da" sz="1200" u="sng">
                <a:solidFill>
                  <a:srgbClr val="666666"/>
                </a:solidFill>
                <a:hlinkClick r:id="rId5">
                  <a:extLst>
                    <a:ext uri="{A12FA001-AC4F-418D-AE19-62706E023703}">
                      <ahyp:hlinkClr val="tx"/>
                    </a:ext>
                  </a:extLst>
                </a:hlinkClick>
              </a:rPr>
              <a:t>linkedin.com/in/ochristensen</a:t>
            </a:r>
            <a:endParaRPr sz="1200">
              <a:solidFill>
                <a:srgbClr val="666666"/>
              </a:solidFill>
            </a:endParaRPr>
          </a:p>
        </p:txBody>
      </p:sp>
      <p:pic>
        <p:nvPicPr>
          <p:cNvPr id="116" name="Google Shape;116;p27"/>
          <p:cNvPicPr preferRelativeResize="0"/>
          <p:nvPr/>
        </p:nvPicPr>
        <p:blipFill>
          <a:blip r:embed="rId6">
            <a:alphaModFix amt="54000"/>
          </a:blip>
          <a:stretch>
            <a:fillRect/>
          </a:stretch>
        </p:blipFill>
        <p:spPr>
          <a:xfrm>
            <a:off x="104450" y="138975"/>
            <a:ext cx="635825" cy="69572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58" name="Shape 258"/>
        <p:cNvGrpSpPr/>
        <p:nvPr/>
      </p:nvGrpSpPr>
      <p:grpSpPr>
        <a:xfrm>
          <a:off x="0" y="0"/>
          <a:ext cx="0" cy="0"/>
          <a:chOff x="0" y="0"/>
          <a:chExt cx="0" cy="0"/>
        </a:xfrm>
      </p:grpSpPr>
      <p:pic>
        <p:nvPicPr>
          <p:cNvPr id="259" name="Google Shape;259;p45" title="Skærmbillede 2025-08-13 kl. 08.48.44.png"/>
          <p:cNvPicPr preferRelativeResize="0"/>
          <p:nvPr/>
        </p:nvPicPr>
        <p:blipFill rotWithShape="1">
          <a:blip r:embed="rId4">
            <a:alphaModFix/>
          </a:blip>
          <a:srcRect b="4609" l="0" r="0" t="3941"/>
          <a:stretch/>
        </p:blipFill>
        <p:spPr>
          <a:xfrm>
            <a:off x="5902414" y="995935"/>
            <a:ext cx="3231000" cy="2177706"/>
          </a:xfrm>
          <a:prstGeom prst="rect">
            <a:avLst/>
          </a:prstGeom>
          <a:noFill/>
          <a:ln>
            <a:noFill/>
          </a:ln>
        </p:spPr>
      </p:pic>
      <p:sp>
        <p:nvSpPr>
          <p:cNvPr id="260" name="Google Shape;260;p45"/>
          <p:cNvSpPr txBox="1"/>
          <p:nvPr/>
        </p:nvSpPr>
        <p:spPr>
          <a:xfrm>
            <a:off x="193575" y="286525"/>
            <a:ext cx="5090400" cy="738900"/>
          </a:xfrm>
          <a:prstGeom prst="rect">
            <a:avLst/>
          </a:prstGeom>
          <a:noFill/>
          <a:ln cap="flat" cmpd="sng" w="19050">
            <a:solidFill>
              <a:srgbClr val="2B358B"/>
            </a:solidFill>
            <a:prstDash val="solid"/>
            <a:round/>
            <a:headEnd len="sm" w="sm" type="none"/>
            <a:tailEnd len="sm" w="sm" type="none"/>
          </a:ln>
        </p:spPr>
        <p:txBody>
          <a:bodyPr anchorCtr="0" anchor="ctr" bIns="91425" lIns="91425" spcFirstLastPara="1" rIns="91425" wrap="square" tIns="91425">
            <a:spAutoFit/>
          </a:bodyPr>
          <a:lstStyle/>
          <a:p>
            <a:pPr indent="0" lvl="0" marL="0" rtl="0" algn="l">
              <a:spcBef>
                <a:spcPts val="0"/>
              </a:spcBef>
              <a:spcAft>
                <a:spcPts val="0"/>
              </a:spcAft>
              <a:buNone/>
            </a:pPr>
            <a:r>
              <a:rPr lang="da" sz="3600">
                <a:solidFill>
                  <a:srgbClr val="2B358B"/>
                </a:solidFill>
              </a:rPr>
              <a:t>Kritiske venner – øvelse</a:t>
            </a:r>
            <a:endParaRPr sz="3600">
              <a:solidFill>
                <a:srgbClr val="2B358B"/>
              </a:solidFill>
            </a:endParaRPr>
          </a:p>
        </p:txBody>
      </p:sp>
      <p:pic>
        <p:nvPicPr>
          <p:cNvPr id="261" name="Google Shape;261;p45"/>
          <p:cNvPicPr preferRelativeResize="0"/>
          <p:nvPr/>
        </p:nvPicPr>
        <p:blipFill>
          <a:blip r:embed="rId5">
            <a:alphaModFix amt="40000"/>
          </a:blip>
          <a:stretch>
            <a:fillRect/>
          </a:stretch>
        </p:blipFill>
        <p:spPr>
          <a:xfrm>
            <a:off x="7692634" y="4561770"/>
            <a:ext cx="1329161" cy="461280"/>
          </a:xfrm>
          <a:prstGeom prst="rect">
            <a:avLst/>
          </a:prstGeom>
          <a:noFill/>
          <a:ln>
            <a:noFill/>
          </a:ln>
        </p:spPr>
      </p:pic>
      <p:pic>
        <p:nvPicPr>
          <p:cNvPr id="262" name="Google Shape;262;p45" title="Skærmbillede 2025-08-21 kl. 16.27.32.png"/>
          <p:cNvPicPr preferRelativeResize="0"/>
          <p:nvPr/>
        </p:nvPicPr>
        <p:blipFill>
          <a:blip r:embed="rId6">
            <a:alphaModFix/>
          </a:blip>
          <a:stretch>
            <a:fillRect/>
          </a:stretch>
        </p:blipFill>
        <p:spPr>
          <a:xfrm>
            <a:off x="2344726" y="1146837"/>
            <a:ext cx="3135900" cy="844000"/>
          </a:xfrm>
          <a:prstGeom prst="rect">
            <a:avLst/>
          </a:prstGeom>
          <a:noFill/>
          <a:ln>
            <a:noFill/>
          </a:ln>
        </p:spPr>
      </p:pic>
      <p:pic>
        <p:nvPicPr>
          <p:cNvPr id="263" name="Google Shape;263;p45" title="Skærmbillede 2025-08-21 kl. 16.27.32.png"/>
          <p:cNvPicPr preferRelativeResize="0"/>
          <p:nvPr/>
        </p:nvPicPr>
        <p:blipFill>
          <a:blip r:embed="rId7">
            <a:alphaModFix/>
          </a:blip>
          <a:stretch>
            <a:fillRect/>
          </a:stretch>
        </p:blipFill>
        <p:spPr>
          <a:xfrm>
            <a:off x="2344726" y="2319231"/>
            <a:ext cx="3135900" cy="844000"/>
          </a:xfrm>
          <a:prstGeom prst="rect">
            <a:avLst/>
          </a:prstGeom>
          <a:noFill/>
          <a:ln>
            <a:noFill/>
          </a:ln>
        </p:spPr>
      </p:pic>
      <p:pic>
        <p:nvPicPr>
          <p:cNvPr id="264" name="Google Shape;264;p45" title="Skærmbillede 2025-08-21 kl. 16.27.32.png"/>
          <p:cNvPicPr preferRelativeResize="0"/>
          <p:nvPr/>
        </p:nvPicPr>
        <p:blipFill>
          <a:blip r:embed="rId8">
            <a:alphaModFix/>
          </a:blip>
          <a:stretch>
            <a:fillRect/>
          </a:stretch>
        </p:blipFill>
        <p:spPr>
          <a:xfrm>
            <a:off x="2344726" y="3491625"/>
            <a:ext cx="3135900" cy="844000"/>
          </a:xfrm>
          <a:prstGeom prst="rect">
            <a:avLst/>
          </a:prstGeom>
          <a:noFill/>
          <a:ln>
            <a:noFill/>
          </a:ln>
        </p:spPr>
      </p:pic>
      <p:sp>
        <p:nvSpPr>
          <p:cNvPr id="265" name="Google Shape;265;p45"/>
          <p:cNvSpPr txBox="1"/>
          <p:nvPr/>
        </p:nvSpPr>
        <p:spPr>
          <a:xfrm>
            <a:off x="2642375" y="1810100"/>
            <a:ext cx="31359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da" sz="1800">
                <a:solidFill>
                  <a:schemeClr val="dk2"/>
                </a:solidFill>
              </a:rPr>
              <a:t>Direkte til det, der bliver sagt</a:t>
            </a:r>
            <a:endParaRPr sz="1800">
              <a:solidFill>
                <a:schemeClr val="dk2"/>
              </a:solidFill>
            </a:endParaRPr>
          </a:p>
        </p:txBody>
      </p:sp>
      <p:sp>
        <p:nvSpPr>
          <p:cNvPr id="266" name="Google Shape;266;p45"/>
          <p:cNvSpPr txBox="1"/>
          <p:nvPr/>
        </p:nvSpPr>
        <p:spPr>
          <a:xfrm>
            <a:off x="2642375" y="2990750"/>
            <a:ext cx="31359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da" sz="1800">
                <a:solidFill>
                  <a:schemeClr val="dk2"/>
                </a:solidFill>
              </a:rPr>
              <a:t>Relevant ift. emne</a:t>
            </a:r>
            <a:endParaRPr sz="1800">
              <a:solidFill>
                <a:schemeClr val="dk2"/>
              </a:solidFill>
            </a:endParaRPr>
          </a:p>
        </p:txBody>
      </p:sp>
      <p:sp>
        <p:nvSpPr>
          <p:cNvPr id="267" name="Google Shape;267;p45"/>
          <p:cNvSpPr txBox="1"/>
          <p:nvPr/>
        </p:nvSpPr>
        <p:spPr>
          <a:xfrm>
            <a:off x="2642375" y="4222425"/>
            <a:ext cx="31359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da" sz="1800">
                <a:solidFill>
                  <a:schemeClr val="dk2"/>
                </a:solidFill>
              </a:rPr>
              <a:t>Noget nyt</a:t>
            </a:r>
            <a:endParaRPr sz="1800">
              <a:solidFill>
                <a:schemeClr val="dk2"/>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71" name="Shape 271"/>
        <p:cNvGrpSpPr/>
        <p:nvPr/>
      </p:nvGrpSpPr>
      <p:grpSpPr>
        <a:xfrm>
          <a:off x="0" y="0"/>
          <a:ext cx="0" cy="0"/>
          <a:chOff x="0" y="0"/>
          <a:chExt cx="0" cy="0"/>
        </a:xfrm>
      </p:grpSpPr>
      <p:sp>
        <p:nvSpPr>
          <p:cNvPr id="272" name="Google Shape;272;p46"/>
          <p:cNvSpPr txBox="1"/>
          <p:nvPr/>
        </p:nvSpPr>
        <p:spPr>
          <a:xfrm>
            <a:off x="7466375" y="629125"/>
            <a:ext cx="1458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da" sz="1200" u="sng">
                <a:solidFill>
                  <a:schemeClr val="hlink"/>
                </a:solidFill>
                <a:hlinkClick r:id="rId4"/>
              </a:rPr>
              <a:t>https://gki-prof.dk/</a:t>
            </a:r>
            <a:endParaRPr sz="1200">
              <a:solidFill>
                <a:schemeClr val="dk2"/>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76" name="Shape 276"/>
        <p:cNvGrpSpPr/>
        <p:nvPr/>
      </p:nvGrpSpPr>
      <p:grpSpPr>
        <a:xfrm>
          <a:off x="0" y="0"/>
          <a:ext cx="0" cy="0"/>
          <a:chOff x="0" y="0"/>
          <a:chExt cx="0" cy="0"/>
        </a:xfrm>
      </p:grpSpPr>
      <p:sp>
        <p:nvSpPr>
          <p:cNvPr id="277" name="Google Shape;277;p47"/>
          <p:cNvSpPr txBox="1"/>
          <p:nvPr/>
        </p:nvSpPr>
        <p:spPr>
          <a:xfrm>
            <a:off x="208700" y="158000"/>
            <a:ext cx="2520300" cy="1108200"/>
          </a:xfrm>
          <a:prstGeom prst="rect">
            <a:avLst/>
          </a:prstGeom>
          <a:noFill/>
          <a:ln>
            <a:noFill/>
          </a:ln>
        </p:spPr>
        <p:txBody>
          <a:bodyPr anchorCtr="0" anchor="ctr" bIns="91425" lIns="91425" spcFirstLastPara="1" rIns="91425" wrap="square" tIns="91425">
            <a:spAutoFit/>
          </a:bodyPr>
          <a:lstStyle/>
          <a:p>
            <a:pPr indent="0" lvl="0" marL="0" rtl="0" algn="l">
              <a:spcBef>
                <a:spcPts val="0"/>
              </a:spcBef>
              <a:spcAft>
                <a:spcPts val="0"/>
              </a:spcAft>
              <a:buNone/>
            </a:pPr>
            <a:r>
              <a:rPr lang="da" sz="3000">
                <a:solidFill>
                  <a:srgbClr val="2B358B"/>
                </a:solidFill>
              </a:rPr>
              <a:t>Udviklende samtaler</a:t>
            </a:r>
            <a:endParaRPr sz="3000">
              <a:solidFill>
                <a:srgbClr val="2B358B"/>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81" name="Shape 281"/>
        <p:cNvGrpSpPr/>
        <p:nvPr/>
      </p:nvGrpSpPr>
      <p:grpSpPr>
        <a:xfrm>
          <a:off x="0" y="0"/>
          <a:ext cx="0" cy="0"/>
          <a:chOff x="0" y="0"/>
          <a:chExt cx="0" cy="0"/>
        </a:xfrm>
      </p:grpSpPr>
      <p:cxnSp>
        <p:nvCxnSpPr>
          <p:cNvPr id="282" name="Google Shape;282;p48"/>
          <p:cNvCxnSpPr/>
          <p:nvPr/>
        </p:nvCxnSpPr>
        <p:spPr>
          <a:xfrm>
            <a:off x="1526428" y="534600"/>
            <a:ext cx="12900" cy="3582600"/>
          </a:xfrm>
          <a:prstGeom prst="straightConnector1">
            <a:avLst/>
          </a:prstGeom>
          <a:noFill/>
          <a:ln cap="flat" cmpd="sng" w="41600">
            <a:solidFill>
              <a:srgbClr val="595959"/>
            </a:solidFill>
            <a:prstDash val="solid"/>
            <a:round/>
            <a:headEnd len="med" w="med" type="triangle"/>
            <a:tailEnd len="med" w="med" type="triangle"/>
          </a:ln>
        </p:spPr>
      </p:cxnSp>
      <p:cxnSp>
        <p:nvCxnSpPr>
          <p:cNvPr id="283" name="Google Shape;283;p48"/>
          <p:cNvCxnSpPr/>
          <p:nvPr/>
        </p:nvCxnSpPr>
        <p:spPr>
          <a:xfrm flipH="1">
            <a:off x="1603762" y="4117200"/>
            <a:ext cx="7041000" cy="38700"/>
          </a:xfrm>
          <a:prstGeom prst="straightConnector1">
            <a:avLst/>
          </a:prstGeom>
          <a:noFill/>
          <a:ln cap="flat" cmpd="sng" w="41600">
            <a:solidFill>
              <a:srgbClr val="595959"/>
            </a:solidFill>
            <a:prstDash val="solid"/>
            <a:round/>
            <a:headEnd len="med" w="med" type="triangle"/>
            <a:tailEnd len="med" w="med" type="triangle"/>
          </a:ln>
        </p:spPr>
      </p:cxnSp>
      <p:sp>
        <p:nvSpPr>
          <p:cNvPr id="284" name="Google Shape;284;p48"/>
          <p:cNvSpPr txBox="1"/>
          <p:nvPr/>
        </p:nvSpPr>
        <p:spPr>
          <a:xfrm>
            <a:off x="590788" y="3668378"/>
            <a:ext cx="788700" cy="537900"/>
          </a:xfrm>
          <a:prstGeom prst="rect">
            <a:avLst/>
          </a:prstGeom>
          <a:noFill/>
          <a:ln>
            <a:noFill/>
          </a:ln>
        </p:spPr>
        <p:txBody>
          <a:bodyPr anchorCtr="0" anchor="t" bIns="99825" lIns="99825" spcFirstLastPara="1" rIns="99825" wrap="square" tIns="99825">
            <a:spAutoFit/>
          </a:bodyPr>
          <a:lstStyle/>
          <a:p>
            <a:pPr indent="0" lvl="0" marL="0" marR="0" rtl="0" algn="l">
              <a:lnSpc>
                <a:spcPct val="100000"/>
              </a:lnSpc>
              <a:spcBef>
                <a:spcPts val="0"/>
              </a:spcBef>
              <a:spcAft>
                <a:spcPts val="0"/>
              </a:spcAft>
              <a:buClr>
                <a:srgbClr val="000000"/>
              </a:buClr>
              <a:buSzPts val="2184"/>
              <a:buFont typeface="Arial"/>
              <a:buNone/>
            </a:pPr>
            <a:r>
              <a:rPr b="0" i="0" lang="da" sz="2183" u="none" cap="none" strike="noStrike">
                <a:solidFill>
                  <a:srgbClr val="2B358B"/>
                </a:solidFill>
                <a:latin typeface="Helvetica Neue"/>
                <a:ea typeface="Helvetica Neue"/>
                <a:cs typeface="Helvetica Neue"/>
                <a:sym typeface="Helvetica Neue"/>
              </a:rPr>
              <a:t>Svar</a:t>
            </a:r>
            <a:endParaRPr b="0" i="0" sz="2183" u="none" cap="none" strike="noStrike">
              <a:solidFill>
                <a:srgbClr val="2B358B"/>
              </a:solidFill>
              <a:latin typeface="Helvetica Neue"/>
              <a:ea typeface="Helvetica Neue"/>
              <a:cs typeface="Helvetica Neue"/>
              <a:sym typeface="Helvetica Neue"/>
            </a:endParaRPr>
          </a:p>
        </p:txBody>
      </p:sp>
      <p:sp>
        <p:nvSpPr>
          <p:cNvPr id="285" name="Google Shape;285;p48"/>
          <p:cNvSpPr txBox="1"/>
          <p:nvPr/>
        </p:nvSpPr>
        <p:spPr>
          <a:xfrm>
            <a:off x="4855302" y="4307418"/>
            <a:ext cx="1274400" cy="537900"/>
          </a:xfrm>
          <a:prstGeom prst="rect">
            <a:avLst/>
          </a:prstGeom>
          <a:noFill/>
          <a:ln>
            <a:noFill/>
          </a:ln>
        </p:spPr>
        <p:txBody>
          <a:bodyPr anchorCtr="0" anchor="t" bIns="99825" lIns="99825" spcFirstLastPara="1" rIns="99825" wrap="square" tIns="99825">
            <a:spAutoFit/>
          </a:bodyPr>
          <a:lstStyle/>
          <a:p>
            <a:pPr indent="0" lvl="0" marL="0" marR="0" rtl="0" algn="l">
              <a:lnSpc>
                <a:spcPct val="100000"/>
              </a:lnSpc>
              <a:spcBef>
                <a:spcPts val="0"/>
              </a:spcBef>
              <a:spcAft>
                <a:spcPts val="0"/>
              </a:spcAft>
              <a:buClr>
                <a:srgbClr val="000000"/>
              </a:buClr>
              <a:buSzPts val="2184"/>
              <a:buFont typeface="Arial"/>
              <a:buNone/>
            </a:pPr>
            <a:r>
              <a:rPr b="0" i="0" lang="da" sz="2183" u="none" cap="none" strike="noStrike">
                <a:solidFill>
                  <a:srgbClr val="2B358B"/>
                </a:solidFill>
                <a:latin typeface="Helvetica Neue"/>
                <a:ea typeface="Helvetica Neue"/>
                <a:cs typeface="Helvetica Neue"/>
                <a:sym typeface="Helvetica Neue"/>
              </a:rPr>
              <a:t>Magt</a:t>
            </a:r>
            <a:endParaRPr b="0" i="0" sz="2183" u="none" cap="none" strike="noStrike">
              <a:solidFill>
                <a:srgbClr val="2B358B"/>
              </a:solidFill>
              <a:latin typeface="Helvetica Neue"/>
              <a:ea typeface="Helvetica Neue"/>
              <a:cs typeface="Helvetica Neue"/>
              <a:sym typeface="Helvetica Neue"/>
            </a:endParaRPr>
          </a:p>
        </p:txBody>
      </p:sp>
      <p:sp>
        <p:nvSpPr>
          <p:cNvPr id="286" name="Google Shape;286;p48"/>
          <p:cNvSpPr txBox="1"/>
          <p:nvPr/>
        </p:nvSpPr>
        <p:spPr>
          <a:xfrm>
            <a:off x="150" y="701014"/>
            <a:ext cx="1759800" cy="537900"/>
          </a:xfrm>
          <a:prstGeom prst="rect">
            <a:avLst/>
          </a:prstGeom>
          <a:noFill/>
          <a:ln>
            <a:noFill/>
          </a:ln>
        </p:spPr>
        <p:txBody>
          <a:bodyPr anchorCtr="0" anchor="t" bIns="99825" lIns="99825" spcFirstLastPara="1" rIns="99825" wrap="square" tIns="99825">
            <a:spAutoFit/>
          </a:bodyPr>
          <a:lstStyle/>
          <a:p>
            <a:pPr indent="0" lvl="0" marL="0" marR="0" rtl="0" algn="l">
              <a:lnSpc>
                <a:spcPct val="100000"/>
              </a:lnSpc>
              <a:spcBef>
                <a:spcPts val="0"/>
              </a:spcBef>
              <a:spcAft>
                <a:spcPts val="0"/>
              </a:spcAft>
              <a:buClr>
                <a:srgbClr val="000000"/>
              </a:buClr>
              <a:buSzPts val="2184"/>
              <a:buFont typeface="Arial"/>
              <a:buNone/>
            </a:pPr>
            <a:r>
              <a:rPr b="0" i="0" lang="da" sz="2183" u="none" cap="none" strike="noStrike">
                <a:solidFill>
                  <a:srgbClr val="2B358B"/>
                </a:solidFill>
                <a:latin typeface="Helvetica Neue"/>
                <a:ea typeface="Helvetica Neue"/>
                <a:cs typeface="Helvetica Neue"/>
                <a:sym typeface="Helvetica Neue"/>
              </a:rPr>
              <a:t>Spørgsmål</a:t>
            </a:r>
            <a:endParaRPr b="0" i="0" sz="2183" u="none" cap="none" strike="noStrike">
              <a:solidFill>
                <a:srgbClr val="2B358B"/>
              </a:solidFill>
              <a:latin typeface="Helvetica Neue"/>
              <a:ea typeface="Helvetica Neue"/>
              <a:cs typeface="Helvetica Neue"/>
              <a:sym typeface="Helvetica Neue"/>
            </a:endParaRPr>
          </a:p>
        </p:txBody>
      </p:sp>
      <p:sp>
        <p:nvSpPr>
          <p:cNvPr id="287" name="Google Shape;287;p48"/>
          <p:cNvSpPr txBox="1"/>
          <p:nvPr/>
        </p:nvSpPr>
        <p:spPr>
          <a:xfrm>
            <a:off x="1539204" y="4333407"/>
            <a:ext cx="1164300" cy="537900"/>
          </a:xfrm>
          <a:prstGeom prst="rect">
            <a:avLst/>
          </a:prstGeom>
          <a:noFill/>
          <a:ln>
            <a:noFill/>
          </a:ln>
        </p:spPr>
        <p:txBody>
          <a:bodyPr anchorCtr="0" anchor="t" bIns="99825" lIns="99825" spcFirstLastPara="1" rIns="99825" wrap="square" tIns="99825">
            <a:spAutoFit/>
          </a:bodyPr>
          <a:lstStyle/>
          <a:p>
            <a:pPr indent="0" lvl="0" marL="0" marR="0" rtl="0" algn="l">
              <a:lnSpc>
                <a:spcPct val="100000"/>
              </a:lnSpc>
              <a:spcBef>
                <a:spcPts val="0"/>
              </a:spcBef>
              <a:spcAft>
                <a:spcPts val="0"/>
              </a:spcAft>
              <a:buClr>
                <a:srgbClr val="000000"/>
              </a:buClr>
              <a:buSzPts val="2184"/>
              <a:buFont typeface="Arial"/>
              <a:buNone/>
            </a:pPr>
            <a:r>
              <a:rPr b="0" i="0" lang="da" sz="2183" u="none" cap="none" strike="noStrike">
                <a:solidFill>
                  <a:srgbClr val="2B358B"/>
                </a:solidFill>
                <a:latin typeface="Helvetica Neue"/>
                <a:ea typeface="Helvetica Neue"/>
                <a:cs typeface="Helvetica Neue"/>
                <a:sym typeface="Helvetica Neue"/>
              </a:rPr>
              <a:t>Ulige</a:t>
            </a:r>
            <a:endParaRPr b="0" i="0" sz="2183" u="none" cap="none" strike="noStrike">
              <a:solidFill>
                <a:srgbClr val="2B358B"/>
              </a:solidFill>
              <a:latin typeface="Helvetica Neue"/>
              <a:ea typeface="Helvetica Neue"/>
              <a:cs typeface="Helvetica Neue"/>
              <a:sym typeface="Helvetica Neue"/>
            </a:endParaRPr>
          </a:p>
        </p:txBody>
      </p:sp>
      <p:sp>
        <p:nvSpPr>
          <p:cNvPr id="288" name="Google Shape;288;p48"/>
          <p:cNvSpPr/>
          <p:nvPr/>
        </p:nvSpPr>
        <p:spPr>
          <a:xfrm>
            <a:off x="1686017" y="3452198"/>
            <a:ext cx="1643400" cy="487500"/>
          </a:xfrm>
          <a:prstGeom prst="ellipse">
            <a:avLst/>
          </a:prstGeom>
          <a:solidFill>
            <a:srgbClr val="EEEEEE"/>
          </a:solidFill>
          <a:ln cap="flat" cmpd="sng" w="10400">
            <a:solidFill>
              <a:srgbClr val="595959"/>
            </a:solidFill>
            <a:prstDash val="solid"/>
            <a:round/>
            <a:headEnd len="sm" w="sm" type="none"/>
            <a:tailEnd len="sm" w="sm" type="none"/>
          </a:ln>
        </p:spPr>
        <p:txBody>
          <a:bodyPr anchorCtr="0" anchor="ctr" bIns="99825" lIns="99825" spcFirstLastPara="1" rIns="99825" wrap="square" tIns="99825">
            <a:noAutofit/>
          </a:bodyPr>
          <a:lstStyle/>
          <a:p>
            <a:pPr indent="0" lvl="0" marL="0" marR="0" rtl="0" algn="ctr">
              <a:lnSpc>
                <a:spcPct val="100000"/>
              </a:lnSpc>
              <a:spcBef>
                <a:spcPts val="0"/>
              </a:spcBef>
              <a:spcAft>
                <a:spcPts val="0"/>
              </a:spcAft>
              <a:buClr>
                <a:srgbClr val="000000"/>
              </a:buClr>
              <a:buSzPts val="1529"/>
              <a:buFont typeface="Arial"/>
              <a:buNone/>
            </a:pPr>
            <a:r>
              <a:rPr b="0" i="0" lang="da" sz="1528" u="none" cap="none" strike="noStrike">
                <a:solidFill>
                  <a:srgbClr val="000000"/>
                </a:solidFill>
                <a:latin typeface="Arial"/>
                <a:ea typeface="Arial"/>
                <a:cs typeface="Arial"/>
                <a:sym typeface="Arial"/>
              </a:rPr>
              <a:t>Instruktion</a:t>
            </a:r>
            <a:endParaRPr b="0" i="0" sz="1528" u="none" cap="none" strike="noStrike">
              <a:solidFill>
                <a:srgbClr val="000000"/>
              </a:solidFill>
              <a:latin typeface="Arial"/>
              <a:ea typeface="Arial"/>
              <a:cs typeface="Arial"/>
              <a:sym typeface="Arial"/>
            </a:endParaRPr>
          </a:p>
        </p:txBody>
      </p:sp>
      <p:sp>
        <p:nvSpPr>
          <p:cNvPr id="289" name="Google Shape;289;p48"/>
          <p:cNvSpPr/>
          <p:nvPr/>
        </p:nvSpPr>
        <p:spPr>
          <a:xfrm>
            <a:off x="1966348" y="2902071"/>
            <a:ext cx="1759800" cy="487500"/>
          </a:xfrm>
          <a:prstGeom prst="ellipse">
            <a:avLst/>
          </a:prstGeom>
          <a:solidFill>
            <a:srgbClr val="EEEEEE"/>
          </a:solidFill>
          <a:ln cap="flat" cmpd="sng" w="10400">
            <a:solidFill>
              <a:srgbClr val="595959"/>
            </a:solidFill>
            <a:prstDash val="solid"/>
            <a:round/>
            <a:headEnd len="sm" w="sm" type="none"/>
            <a:tailEnd len="sm" w="sm" type="none"/>
          </a:ln>
        </p:spPr>
        <p:txBody>
          <a:bodyPr anchorCtr="0" anchor="ctr" bIns="99825" lIns="99825" spcFirstLastPara="1" rIns="99825" wrap="square" tIns="99825">
            <a:noAutofit/>
          </a:bodyPr>
          <a:lstStyle/>
          <a:p>
            <a:pPr indent="0" lvl="0" marL="0" marR="0" rtl="0" algn="ctr">
              <a:lnSpc>
                <a:spcPct val="100000"/>
              </a:lnSpc>
              <a:spcBef>
                <a:spcPts val="0"/>
              </a:spcBef>
              <a:spcAft>
                <a:spcPts val="0"/>
              </a:spcAft>
              <a:buClr>
                <a:srgbClr val="000000"/>
              </a:buClr>
              <a:buSzPts val="1529"/>
              <a:buFont typeface="Arial"/>
              <a:buNone/>
            </a:pPr>
            <a:r>
              <a:rPr b="0" i="0" lang="da" sz="1528" u="none" cap="none" strike="noStrike">
                <a:solidFill>
                  <a:srgbClr val="000000"/>
                </a:solidFill>
                <a:latin typeface="Arial"/>
                <a:ea typeface="Arial"/>
                <a:cs typeface="Arial"/>
                <a:sym typeface="Arial"/>
              </a:rPr>
              <a:t>Rådgivning</a:t>
            </a:r>
            <a:endParaRPr b="0" i="0" sz="1528" u="none" cap="none" strike="noStrike">
              <a:solidFill>
                <a:srgbClr val="000000"/>
              </a:solidFill>
              <a:latin typeface="Arial"/>
              <a:ea typeface="Arial"/>
              <a:cs typeface="Arial"/>
              <a:sym typeface="Arial"/>
            </a:endParaRPr>
          </a:p>
        </p:txBody>
      </p:sp>
      <p:sp>
        <p:nvSpPr>
          <p:cNvPr id="290" name="Google Shape;290;p48"/>
          <p:cNvSpPr/>
          <p:nvPr/>
        </p:nvSpPr>
        <p:spPr>
          <a:xfrm>
            <a:off x="2248946" y="2009287"/>
            <a:ext cx="1643400" cy="487500"/>
          </a:xfrm>
          <a:prstGeom prst="ellipse">
            <a:avLst/>
          </a:prstGeom>
          <a:solidFill>
            <a:srgbClr val="EEEEEE"/>
          </a:solidFill>
          <a:ln cap="flat" cmpd="sng" w="10400">
            <a:solidFill>
              <a:srgbClr val="595959"/>
            </a:solidFill>
            <a:prstDash val="solid"/>
            <a:round/>
            <a:headEnd len="sm" w="sm" type="none"/>
            <a:tailEnd len="sm" w="sm" type="none"/>
          </a:ln>
        </p:spPr>
        <p:txBody>
          <a:bodyPr anchorCtr="0" anchor="ctr" bIns="99825" lIns="99825" spcFirstLastPara="1" rIns="99825" wrap="square" tIns="99825">
            <a:noAutofit/>
          </a:bodyPr>
          <a:lstStyle/>
          <a:p>
            <a:pPr indent="0" lvl="0" marL="0" marR="0" rtl="0" algn="ctr">
              <a:lnSpc>
                <a:spcPct val="100000"/>
              </a:lnSpc>
              <a:spcBef>
                <a:spcPts val="0"/>
              </a:spcBef>
              <a:spcAft>
                <a:spcPts val="0"/>
              </a:spcAft>
              <a:buClr>
                <a:srgbClr val="000000"/>
              </a:buClr>
              <a:buSzPts val="1529"/>
              <a:buFont typeface="Arial"/>
              <a:buNone/>
            </a:pPr>
            <a:r>
              <a:rPr b="0" i="0" lang="da" sz="1528" u="none" cap="none" strike="noStrike">
                <a:solidFill>
                  <a:srgbClr val="000000"/>
                </a:solidFill>
                <a:latin typeface="Arial"/>
                <a:ea typeface="Arial"/>
                <a:cs typeface="Arial"/>
                <a:sym typeface="Arial"/>
              </a:rPr>
              <a:t>Vejledning</a:t>
            </a:r>
            <a:endParaRPr b="0" i="0" sz="1528" u="none" cap="none" strike="noStrike">
              <a:solidFill>
                <a:srgbClr val="000000"/>
              </a:solidFill>
              <a:latin typeface="Arial"/>
              <a:ea typeface="Arial"/>
              <a:cs typeface="Arial"/>
              <a:sym typeface="Arial"/>
            </a:endParaRPr>
          </a:p>
        </p:txBody>
      </p:sp>
      <p:sp>
        <p:nvSpPr>
          <p:cNvPr id="291" name="Google Shape;291;p48"/>
          <p:cNvSpPr/>
          <p:nvPr/>
        </p:nvSpPr>
        <p:spPr>
          <a:xfrm>
            <a:off x="3726140" y="2496736"/>
            <a:ext cx="1643400" cy="487500"/>
          </a:xfrm>
          <a:prstGeom prst="ellipse">
            <a:avLst/>
          </a:prstGeom>
          <a:solidFill>
            <a:srgbClr val="EEEEEE"/>
          </a:solidFill>
          <a:ln cap="flat" cmpd="sng" w="10400">
            <a:solidFill>
              <a:srgbClr val="595959"/>
            </a:solidFill>
            <a:prstDash val="solid"/>
            <a:round/>
            <a:headEnd len="sm" w="sm" type="none"/>
            <a:tailEnd len="sm" w="sm" type="none"/>
          </a:ln>
        </p:spPr>
        <p:txBody>
          <a:bodyPr anchorCtr="0" anchor="ctr" bIns="99825" lIns="99825" spcFirstLastPara="1" rIns="99825" wrap="square" tIns="99825">
            <a:noAutofit/>
          </a:bodyPr>
          <a:lstStyle/>
          <a:p>
            <a:pPr indent="0" lvl="0" marL="0" marR="0" rtl="0" algn="ctr">
              <a:lnSpc>
                <a:spcPct val="100000"/>
              </a:lnSpc>
              <a:spcBef>
                <a:spcPts val="0"/>
              </a:spcBef>
              <a:spcAft>
                <a:spcPts val="0"/>
              </a:spcAft>
              <a:buClr>
                <a:srgbClr val="000000"/>
              </a:buClr>
              <a:buSzPts val="1529"/>
              <a:buFont typeface="Arial"/>
              <a:buNone/>
            </a:pPr>
            <a:r>
              <a:rPr b="0" i="0" lang="da" sz="1528" u="none" cap="none" strike="noStrike">
                <a:solidFill>
                  <a:srgbClr val="000000"/>
                </a:solidFill>
                <a:latin typeface="Arial"/>
                <a:ea typeface="Arial"/>
                <a:cs typeface="Arial"/>
                <a:sym typeface="Arial"/>
              </a:rPr>
              <a:t>Mentoring</a:t>
            </a:r>
            <a:endParaRPr b="0" i="0" sz="1528" u="none" cap="none" strike="noStrike">
              <a:solidFill>
                <a:srgbClr val="000000"/>
              </a:solidFill>
              <a:latin typeface="Arial"/>
              <a:ea typeface="Arial"/>
              <a:cs typeface="Arial"/>
              <a:sym typeface="Arial"/>
            </a:endParaRPr>
          </a:p>
        </p:txBody>
      </p:sp>
      <p:sp>
        <p:nvSpPr>
          <p:cNvPr id="292" name="Google Shape;292;p48"/>
          <p:cNvSpPr/>
          <p:nvPr/>
        </p:nvSpPr>
        <p:spPr>
          <a:xfrm>
            <a:off x="4174662" y="1951959"/>
            <a:ext cx="1643400" cy="487500"/>
          </a:xfrm>
          <a:prstGeom prst="ellipse">
            <a:avLst/>
          </a:prstGeom>
          <a:solidFill>
            <a:srgbClr val="EEEEEE"/>
          </a:solidFill>
          <a:ln cap="flat" cmpd="sng" w="10400">
            <a:solidFill>
              <a:srgbClr val="595959"/>
            </a:solidFill>
            <a:prstDash val="solid"/>
            <a:round/>
            <a:headEnd len="sm" w="sm" type="none"/>
            <a:tailEnd len="sm" w="sm" type="none"/>
          </a:ln>
        </p:spPr>
        <p:txBody>
          <a:bodyPr anchorCtr="0" anchor="ctr" bIns="99825" lIns="99825" spcFirstLastPara="1" rIns="99825" wrap="square" tIns="99825">
            <a:noAutofit/>
          </a:bodyPr>
          <a:lstStyle/>
          <a:p>
            <a:pPr indent="0" lvl="0" marL="0" marR="0" rtl="0" algn="ctr">
              <a:lnSpc>
                <a:spcPct val="100000"/>
              </a:lnSpc>
              <a:spcBef>
                <a:spcPts val="0"/>
              </a:spcBef>
              <a:spcAft>
                <a:spcPts val="0"/>
              </a:spcAft>
              <a:buClr>
                <a:srgbClr val="000000"/>
              </a:buClr>
              <a:buSzPts val="1529"/>
              <a:buFont typeface="Arial"/>
              <a:buNone/>
            </a:pPr>
            <a:r>
              <a:rPr b="0" i="0" lang="da" sz="1528" u="none" cap="none" strike="noStrike">
                <a:solidFill>
                  <a:srgbClr val="000000"/>
                </a:solidFill>
                <a:latin typeface="Arial"/>
                <a:ea typeface="Arial"/>
                <a:cs typeface="Arial"/>
                <a:sym typeface="Arial"/>
              </a:rPr>
              <a:t>Facilitering</a:t>
            </a:r>
            <a:endParaRPr b="0" i="0" sz="1528" u="none" cap="none" strike="noStrike">
              <a:solidFill>
                <a:srgbClr val="000000"/>
              </a:solidFill>
              <a:latin typeface="Arial"/>
              <a:ea typeface="Arial"/>
              <a:cs typeface="Arial"/>
              <a:sym typeface="Arial"/>
            </a:endParaRPr>
          </a:p>
        </p:txBody>
      </p:sp>
      <p:sp>
        <p:nvSpPr>
          <p:cNvPr id="293" name="Google Shape;293;p48"/>
          <p:cNvSpPr/>
          <p:nvPr/>
        </p:nvSpPr>
        <p:spPr>
          <a:xfrm>
            <a:off x="4531619" y="1347671"/>
            <a:ext cx="1759800" cy="487500"/>
          </a:xfrm>
          <a:prstGeom prst="ellipse">
            <a:avLst/>
          </a:prstGeom>
          <a:solidFill>
            <a:srgbClr val="EEEEEE"/>
          </a:solidFill>
          <a:ln cap="flat" cmpd="sng" w="10400">
            <a:solidFill>
              <a:srgbClr val="595959"/>
            </a:solidFill>
            <a:prstDash val="solid"/>
            <a:round/>
            <a:headEnd len="sm" w="sm" type="none"/>
            <a:tailEnd len="sm" w="sm" type="none"/>
          </a:ln>
        </p:spPr>
        <p:txBody>
          <a:bodyPr anchorCtr="0" anchor="ctr" bIns="99825" lIns="99825" spcFirstLastPara="1" rIns="99825" wrap="square" tIns="99825">
            <a:noAutofit/>
          </a:bodyPr>
          <a:lstStyle/>
          <a:p>
            <a:pPr indent="0" lvl="0" marL="0" marR="0" rtl="0" algn="ctr">
              <a:lnSpc>
                <a:spcPct val="100000"/>
              </a:lnSpc>
              <a:spcBef>
                <a:spcPts val="0"/>
              </a:spcBef>
              <a:spcAft>
                <a:spcPts val="0"/>
              </a:spcAft>
              <a:buClr>
                <a:srgbClr val="000000"/>
              </a:buClr>
              <a:buSzPts val="1529"/>
              <a:buFont typeface="Arial"/>
              <a:buNone/>
            </a:pPr>
            <a:r>
              <a:rPr b="0" i="0" lang="da" sz="1528" u="none" cap="none" strike="noStrike">
                <a:solidFill>
                  <a:srgbClr val="000000"/>
                </a:solidFill>
                <a:latin typeface="Arial"/>
                <a:ea typeface="Arial"/>
                <a:cs typeface="Arial"/>
                <a:sym typeface="Arial"/>
              </a:rPr>
              <a:t>Supervision</a:t>
            </a:r>
            <a:endParaRPr b="0" i="0" sz="1528" u="none" cap="none" strike="noStrike">
              <a:solidFill>
                <a:srgbClr val="000000"/>
              </a:solidFill>
              <a:latin typeface="Arial"/>
              <a:ea typeface="Arial"/>
              <a:cs typeface="Arial"/>
              <a:sym typeface="Arial"/>
            </a:endParaRPr>
          </a:p>
        </p:txBody>
      </p:sp>
      <p:sp>
        <p:nvSpPr>
          <p:cNvPr id="294" name="Google Shape;294;p48"/>
          <p:cNvSpPr/>
          <p:nvPr/>
        </p:nvSpPr>
        <p:spPr>
          <a:xfrm>
            <a:off x="6041791" y="867838"/>
            <a:ext cx="1643400" cy="487500"/>
          </a:xfrm>
          <a:prstGeom prst="ellipse">
            <a:avLst/>
          </a:prstGeom>
          <a:solidFill>
            <a:srgbClr val="EEEEEE"/>
          </a:solidFill>
          <a:ln cap="flat" cmpd="sng" w="10400">
            <a:solidFill>
              <a:srgbClr val="595959"/>
            </a:solidFill>
            <a:prstDash val="solid"/>
            <a:round/>
            <a:headEnd len="sm" w="sm" type="none"/>
            <a:tailEnd len="sm" w="sm" type="none"/>
          </a:ln>
        </p:spPr>
        <p:txBody>
          <a:bodyPr anchorCtr="0" anchor="ctr" bIns="99825" lIns="99825" spcFirstLastPara="1" rIns="99825" wrap="square" tIns="99825">
            <a:noAutofit/>
          </a:bodyPr>
          <a:lstStyle/>
          <a:p>
            <a:pPr indent="0" lvl="0" marL="0" marR="0" rtl="0" algn="ctr">
              <a:lnSpc>
                <a:spcPct val="100000"/>
              </a:lnSpc>
              <a:spcBef>
                <a:spcPts val="0"/>
              </a:spcBef>
              <a:spcAft>
                <a:spcPts val="0"/>
              </a:spcAft>
              <a:buClr>
                <a:srgbClr val="000000"/>
              </a:buClr>
              <a:buSzPts val="1529"/>
              <a:buFont typeface="Arial"/>
              <a:buNone/>
            </a:pPr>
            <a:r>
              <a:rPr b="0" i="0" lang="da" sz="1528" u="none" cap="none" strike="noStrike">
                <a:solidFill>
                  <a:srgbClr val="000000"/>
                </a:solidFill>
                <a:latin typeface="Arial"/>
                <a:ea typeface="Arial"/>
                <a:cs typeface="Arial"/>
                <a:sym typeface="Arial"/>
              </a:rPr>
              <a:t>Coaching</a:t>
            </a:r>
            <a:endParaRPr b="0" i="0" sz="1528" u="none" cap="none" strike="noStrike">
              <a:solidFill>
                <a:srgbClr val="000000"/>
              </a:solidFill>
              <a:latin typeface="Arial"/>
              <a:ea typeface="Arial"/>
              <a:cs typeface="Arial"/>
              <a:sym typeface="Arial"/>
            </a:endParaRPr>
          </a:p>
        </p:txBody>
      </p:sp>
      <p:sp>
        <p:nvSpPr>
          <p:cNvPr id="295" name="Google Shape;295;p48"/>
          <p:cNvSpPr/>
          <p:nvPr/>
        </p:nvSpPr>
        <p:spPr>
          <a:xfrm>
            <a:off x="3484027" y="686054"/>
            <a:ext cx="1643400" cy="487500"/>
          </a:xfrm>
          <a:prstGeom prst="ellipse">
            <a:avLst/>
          </a:prstGeom>
          <a:solidFill>
            <a:srgbClr val="F4CCCC"/>
          </a:solidFill>
          <a:ln cap="flat" cmpd="sng" w="10400">
            <a:solidFill>
              <a:srgbClr val="595959"/>
            </a:solidFill>
            <a:prstDash val="solid"/>
            <a:round/>
            <a:headEnd len="sm" w="sm" type="none"/>
            <a:tailEnd len="sm" w="sm" type="none"/>
          </a:ln>
        </p:spPr>
        <p:txBody>
          <a:bodyPr anchorCtr="0" anchor="ctr" bIns="99825" lIns="99825" spcFirstLastPara="1" rIns="99825" wrap="square" tIns="99825">
            <a:noAutofit/>
          </a:bodyPr>
          <a:lstStyle/>
          <a:p>
            <a:pPr indent="0" lvl="0" marL="0" marR="0" rtl="0" algn="ctr">
              <a:lnSpc>
                <a:spcPct val="100000"/>
              </a:lnSpc>
              <a:spcBef>
                <a:spcPts val="0"/>
              </a:spcBef>
              <a:spcAft>
                <a:spcPts val="0"/>
              </a:spcAft>
              <a:buClr>
                <a:srgbClr val="000000"/>
              </a:buClr>
              <a:buSzPts val="1529"/>
              <a:buFont typeface="Arial"/>
              <a:buNone/>
            </a:pPr>
            <a:r>
              <a:rPr b="0" i="0" lang="da" sz="1528" u="none" cap="none" strike="noStrike">
                <a:solidFill>
                  <a:srgbClr val="000000"/>
                </a:solidFill>
                <a:latin typeface="Arial"/>
                <a:ea typeface="Arial"/>
                <a:cs typeface="Arial"/>
                <a:sym typeface="Arial"/>
              </a:rPr>
              <a:t>Terapi</a:t>
            </a:r>
            <a:endParaRPr b="0" i="0" sz="1528" u="none" cap="none" strike="noStrike">
              <a:solidFill>
                <a:srgbClr val="000000"/>
              </a:solidFill>
              <a:latin typeface="Arial"/>
              <a:ea typeface="Arial"/>
              <a:cs typeface="Arial"/>
              <a:sym typeface="Arial"/>
            </a:endParaRPr>
          </a:p>
        </p:txBody>
      </p:sp>
      <p:sp>
        <p:nvSpPr>
          <p:cNvPr id="296" name="Google Shape;296;p48"/>
          <p:cNvSpPr txBox="1"/>
          <p:nvPr/>
        </p:nvSpPr>
        <p:spPr>
          <a:xfrm>
            <a:off x="7979762" y="4358304"/>
            <a:ext cx="1164300" cy="487500"/>
          </a:xfrm>
          <a:prstGeom prst="rect">
            <a:avLst/>
          </a:prstGeom>
          <a:noFill/>
          <a:ln>
            <a:noFill/>
          </a:ln>
        </p:spPr>
        <p:txBody>
          <a:bodyPr anchorCtr="0" anchor="t" bIns="99825" lIns="99825" spcFirstLastPara="1" rIns="99825" wrap="square" tIns="99825">
            <a:spAutoFit/>
          </a:bodyPr>
          <a:lstStyle/>
          <a:p>
            <a:pPr indent="0" lvl="0" marL="0" marR="0" rtl="0" algn="l">
              <a:lnSpc>
                <a:spcPct val="100000"/>
              </a:lnSpc>
              <a:spcBef>
                <a:spcPts val="0"/>
              </a:spcBef>
              <a:spcAft>
                <a:spcPts val="0"/>
              </a:spcAft>
              <a:buClr>
                <a:srgbClr val="000000"/>
              </a:buClr>
              <a:buSzPts val="1856"/>
              <a:buFont typeface="Arial"/>
              <a:buNone/>
            </a:pPr>
            <a:r>
              <a:rPr b="0" i="0" lang="da" sz="1856" u="none" cap="none" strike="noStrike">
                <a:solidFill>
                  <a:srgbClr val="000000"/>
                </a:solidFill>
                <a:latin typeface="Helvetica Neue"/>
                <a:ea typeface="Helvetica Neue"/>
                <a:cs typeface="Helvetica Neue"/>
                <a:sym typeface="Helvetica Neue"/>
              </a:rPr>
              <a:t>Lige</a:t>
            </a:r>
            <a:endParaRPr b="0" i="0" sz="1856" u="none" cap="none" strike="noStrike">
              <a:solidFill>
                <a:srgbClr val="000000"/>
              </a:solidFill>
              <a:latin typeface="Helvetica Neue"/>
              <a:ea typeface="Helvetica Neue"/>
              <a:cs typeface="Helvetica Neue"/>
              <a:sym typeface="Helvetica Neue"/>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00" name="Shape 300"/>
        <p:cNvGrpSpPr/>
        <p:nvPr/>
      </p:nvGrpSpPr>
      <p:grpSpPr>
        <a:xfrm>
          <a:off x="0" y="0"/>
          <a:ext cx="0" cy="0"/>
          <a:chOff x="0" y="0"/>
          <a:chExt cx="0" cy="0"/>
        </a:xfrm>
      </p:grpSpPr>
      <p:cxnSp>
        <p:nvCxnSpPr>
          <p:cNvPr id="301" name="Google Shape;301;p49"/>
          <p:cNvCxnSpPr>
            <a:stCxn id="302" idx="3"/>
            <a:endCxn id="303" idx="1"/>
          </p:cNvCxnSpPr>
          <p:nvPr/>
        </p:nvCxnSpPr>
        <p:spPr>
          <a:xfrm>
            <a:off x="1590375" y="1378450"/>
            <a:ext cx="5440800" cy="0"/>
          </a:xfrm>
          <a:prstGeom prst="straightConnector1">
            <a:avLst/>
          </a:prstGeom>
          <a:noFill/>
          <a:ln cap="flat" cmpd="sng" w="38100">
            <a:solidFill>
              <a:schemeClr val="dk2"/>
            </a:solidFill>
            <a:prstDash val="solid"/>
            <a:round/>
            <a:headEnd len="med" w="med" type="triangle"/>
            <a:tailEnd len="med" w="med" type="triangle"/>
          </a:ln>
        </p:spPr>
      </p:cxnSp>
      <p:sp>
        <p:nvSpPr>
          <p:cNvPr id="302" name="Google Shape;302;p49"/>
          <p:cNvSpPr txBox="1"/>
          <p:nvPr/>
        </p:nvSpPr>
        <p:spPr>
          <a:xfrm>
            <a:off x="437175" y="978250"/>
            <a:ext cx="1153200" cy="800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000"/>
              <a:buFont typeface="Arial"/>
              <a:buNone/>
            </a:pPr>
            <a:r>
              <a:rPr b="0" i="0" lang="da" sz="2000" u="none" cap="none" strike="noStrike">
                <a:solidFill>
                  <a:srgbClr val="000000"/>
                </a:solidFill>
                <a:latin typeface="Helvetica Neue"/>
                <a:ea typeface="Helvetica Neue"/>
                <a:cs typeface="Helvetica Neue"/>
                <a:sym typeface="Helvetica Neue"/>
              </a:rPr>
              <a:t>Direkte</a:t>
            </a:r>
            <a:endParaRPr b="0" i="0" sz="2000" u="none" cap="none" strike="noStrike">
              <a:solidFill>
                <a:srgbClr val="000000"/>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2000"/>
              <a:buFont typeface="Arial"/>
              <a:buNone/>
            </a:pPr>
            <a:r>
              <a:rPr b="0" i="0" lang="da" sz="2000" u="none" cap="none" strike="noStrike">
                <a:solidFill>
                  <a:srgbClr val="000000"/>
                </a:solidFill>
                <a:latin typeface="Helvetica Neue"/>
                <a:ea typeface="Helvetica Neue"/>
                <a:cs typeface="Helvetica Neue"/>
                <a:sym typeface="Helvetica Neue"/>
              </a:rPr>
              <a:t>hjælp</a:t>
            </a:r>
            <a:endParaRPr b="0" i="0" sz="2000" u="none" cap="none" strike="noStrike">
              <a:solidFill>
                <a:srgbClr val="000000"/>
              </a:solidFill>
              <a:latin typeface="Helvetica Neue"/>
              <a:ea typeface="Helvetica Neue"/>
              <a:cs typeface="Helvetica Neue"/>
              <a:sym typeface="Helvetica Neue"/>
            </a:endParaRPr>
          </a:p>
        </p:txBody>
      </p:sp>
      <p:sp>
        <p:nvSpPr>
          <p:cNvPr id="303" name="Google Shape;303;p49"/>
          <p:cNvSpPr txBox="1"/>
          <p:nvPr/>
        </p:nvSpPr>
        <p:spPr>
          <a:xfrm>
            <a:off x="7031025" y="978250"/>
            <a:ext cx="1609200" cy="800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000"/>
              <a:buFont typeface="Arial"/>
              <a:buNone/>
            </a:pPr>
            <a:r>
              <a:rPr b="0" i="0" lang="da" sz="2000" u="none" cap="none" strike="noStrike">
                <a:solidFill>
                  <a:srgbClr val="000000"/>
                </a:solidFill>
                <a:latin typeface="Helvetica Neue"/>
                <a:ea typeface="Helvetica Neue"/>
                <a:cs typeface="Helvetica Neue"/>
                <a:sym typeface="Helvetica Neue"/>
              </a:rPr>
              <a:t>Indirekte hjælp</a:t>
            </a:r>
            <a:endParaRPr b="0" i="0" sz="2000" u="none" cap="none" strike="noStrike">
              <a:solidFill>
                <a:srgbClr val="000000"/>
              </a:solidFill>
              <a:latin typeface="Helvetica Neue"/>
              <a:ea typeface="Helvetica Neue"/>
              <a:cs typeface="Helvetica Neue"/>
              <a:sym typeface="Helvetica Neue"/>
            </a:endParaRPr>
          </a:p>
        </p:txBody>
      </p:sp>
      <p:sp>
        <p:nvSpPr>
          <p:cNvPr id="304" name="Google Shape;304;p49"/>
          <p:cNvSpPr txBox="1"/>
          <p:nvPr/>
        </p:nvSpPr>
        <p:spPr>
          <a:xfrm>
            <a:off x="284775" y="2056650"/>
            <a:ext cx="4234800" cy="2124000"/>
          </a:xfrm>
          <a:prstGeom prst="rect">
            <a:avLst/>
          </a:prstGeom>
          <a:solidFill>
            <a:srgbClr val="FFFFFF">
              <a:alpha val="70980"/>
            </a:srgbClr>
          </a:solidFill>
          <a:ln>
            <a:noFill/>
          </a:ln>
        </p:spPr>
        <p:txBody>
          <a:bodyPr anchorCtr="0" anchor="t" bIns="91425" lIns="91425" spcFirstLastPara="1" rIns="91425" wrap="square" tIns="91425">
            <a:spAutoFit/>
          </a:bodyPr>
          <a:lstStyle/>
          <a:p>
            <a:pPr indent="-342900" lvl="0" marL="457200" marR="0" rtl="0" algn="l">
              <a:lnSpc>
                <a:spcPct val="100000"/>
              </a:lnSpc>
              <a:spcBef>
                <a:spcPts val="0"/>
              </a:spcBef>
              <a:spcAft>
                <a:spcPts val="0"/>
              </a:spcAft>
              <a:buClr>
                <a:srgbClr val="000000"/>
              </a:buClr>
              <a:buSzPts val="1800"/>
              <a:buFont typeface="Helvetica Neue"/>
              <a:buChar char="●"/>
            </a:pPr>
            <a:r>
              <a:rPr b="0" i="0" lang="da" sz="1800" u="none" cap="none" strike="noStrike">
                <a:solidFill>
                  <a:srgbClr val="000000"/>
                </a:solidFill>
                <a:latin typeface="Helvetica Neue"/>
                <a:ea typeface="Helvetica Neue"/>
                <a:cs typeface="Helvetica Neue"/>
                <a:sym typeface="Helvetica Neue"/>
              </a:rPr>
              <a:t>Læring som overføring</a:t>
            </a:r>
            <a:endParaRPr b="0" i="0" sz="1800" u="none" cap="none" strike="noStrike">
              <a:solidFill>
                <a:srgbClr val="000000"/>
              </a:solidFill>
              <a:latin typeface="Helvetica Neue"/>
              <a:ea typeface="Helvetica Neue"/>
              <a:cs typeface="Helvetica Neue"/>
              <a:sym typeface="Helvetica Neue"/>
            </a:endParaRPr>
          </a:p>
          <a:p>
            <a:pPr indent="-342900" lvl="0" marL="457200" marR="0" rtl="0" algn="l">
              <a:lnSpc>
                <a:spcPct val="100000"/>
              </a:lnSpc>
              <a:spcBef>
                <a:spcPts val="0"/>
              </a:spcBef>
              <a:spcAft>
                <a:spcPts val="0"/>
              </a:spcAft>
              <a:buClr>
                <a:srgbClr val="000000"/>
              </a:buClr>
              <a:buSzPts val="1800"/>
              <a:buFont typeface="Helvetica Neue"/>
              <a:buChar char="●"/>
            </a:pPr>
            <a:r>
              <a:rPr b="0" i="0" lang="da" sz="1800" u="none" cap="none" strike="noStrike">
                <a:solidFill>
                  <a:srgbClr val="000000"/>
                </a:solidFill>
                <a:latin typeface="Helvetica Neue"/>
                <a:ea typeface="Helvetica Neue"/>
                <a:cs typeface="Helvetica Neue"/>
                <a:sym typeface="Helvetica Neue"/>
              </a:rPr>
              <a:t>Hjælp til faste kundskaber, færdigheder og holdninger</a:t>
            </a:r>
            <a:endParaRPr b="0" i="0" sz="1800" u="none" cap="none" strike="noStrike">
              <a:solidFill>
                <a:srgbClr val="000000"/>
              </a:solidFill>
              <a:latin typeface="Helvetica Neue"/>
              <a:ea typeface="Helvetica Neue"/>
              <a:cs typeface="Helvetica Neue"/>
              <a:sym typeface="Helvetica Neue"/>
            </a:endParaRPr>
          </a:p>
          <a:p>
            <a:pPr indent="-342900" lvl="0" marL="457200" marR="0" rtl="0" algn="l">
              <a:lnSpc>
                <a:spcPct val="100000"/>
              </a:lnSpc>
              <a:spcBef>
                <a:spcPts val="0"/>
              </a:spcBef>
              <a:spcAft>
                <a:spcPts val="0"/>
              </a:spcAft>
              <a:buClr>
                <a:srgbClr val="000000"/>
              </a:buClr>
              <a:buSzPts val="1800"/>
              <a:buFont typeface="Helvetica Neue"/>
              <a:buChar char="●"/>
            </a:pPr>
            <a:r>
              <a:rPr b="0" i="0" lang="da" sz="1800" u="none" cap="none" strike="noStrike">
                <a:solidFill>
                  <a:srgbClr val="000000"/>
                </a:solidFill>
                <a:latin typeface="Helvetica Neue"/>
                <a:ea typeface="Helvetica Neue"/>
                <a:cs typeface="Helvetica Neue"/>
                <a:sym typeface="Helvetica Neue"/>
              </a:rPr>
              <a:t>Forelæsning, give råde, instruere</a:t>
            </a:r>
            <a:endParaRPr b="0" i="0" sz="1800" u="none" cap="none" strike="noStrike">
              <a:solidFill>
                <a:srgbClr val="000000"/>
              </a:solidFill>
              <a:latin typeface="Helvetica Neue"/>
              <a:ea typeface="Helvetica Neue"/>
              <a:cs typeface="Helvetica Neue"/>
              <a:sym typeface="Helvetica Neue"/>
            </a:endParaRPr>
          </a:p>
          <a:p>
            <a:pPr indent="-342900" lvl="0" marL="457200" marR="0" rtl="0" algn="l">
              <a:lnSpc>
                <a:spcPct val="100000"/>
              </a:lnSpc>
              <a:spcBef>
                <a:spcPts val="0"/>
              </a:spcBef>
              <a:spcAft>
                <a:spcPts val="0"/>
              </a:spcAft>
              <a:buClr>
                <a:srgbClr val="000000"/>
              </a:buClr>
              <a:buSzPts val="1800"/>
              <a:buFont typeface="Helvetica Neue"/>
              <a:buChar char="●"/>
            </a:pPr>
            <a:r>
              <a:rPr b="0" i="0" lang="da" sz="1800" u="none" cap="none" strike="noStrike">
                <a:solidFill>
                  <a:srgbClr val="000000"/>
                </a:solidFill>
                <a:latin typeface="Helvetica Neue"/>
                <a:ea typeface="Helvetica Neue"/>
                <a:cs typeface="Helvetica Neue"/>
                <a:sym typeface="Helvetica Neue"/>
              </a:rPr>
              <a:t>Tavleundervisning, foredrag</a:t>
            </a:r>
            <a:endParaRPr b="0" i="0" sz="1800" u="none" cap="none" strike="noStrike">
              <a:solidFill>
                <a:srgbClr val="000000"/>
              </a:solidFill>
              <a:latin typeface="Helvetica Neue"/>
              <a:ea typeface="Helvetica Neue"/>
              <a:cs typeface="Helvetica Neue"/>
              <a:sym typeface="Helvetica Neue"/>
            </a:endParaRPr>
          </a:p>
          <a:p>
            <a:pPr indent="-342900" lvl="0" marL="457200" marR="0" rtl="0" algn="l">
              <a:lnSpc>
                <a:spcPct val="100000"/>
              </a:lnSpc>
              <a:spcBef>
                <a:spcPts val="0"/>
              </a:spcBef>
              <a:spcAft>
                <a:spcPts val="0"/>
              </a:spcAft>
              <a:buClr>
                <a:srgbClr val="000000"/>
              </a:buClr>
              <a:buSzPts val="1800"/>
              <a:buFont typeface="Helvetica Neue"/>
              <a:buChar char="●"/>
            </a:pPr>
            <a:r>
              <a:rPr b="0" i="0" lang="da" sz="1800" u="none" cap="none" strike="noStrike">
                <a:solidFill>
                  <a:srgbClr val="000000"/>
                </a:solidFill>
                <a:latin typeface="Helvetica Neue"/>
                <a:ea typeface="Helvetica Neue"/>
                <a:cs typeface="Helvetica Neue"/>
                <a:sym typeface="Helvetica Neue"/>
              </a:rPr>
              <a:t>Mesterlære</a:t>
            </a:r>
            <a:endParaRPr b="0" i="0" sz="1800" u="none" cap="none" strike="noStrike">
              <a:solidFill>
                <a:srgbClr val="000000"/>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Helvetica Neue"/>
              <a:ea typeface="Helvetica Neue"/>
              <a:cs typeface="Helvetica Neue"/>
              <a:sym typeface="Helvetica Neue"/>
            </a:endParaRPr>
          </a:p>
        </p:txBody>
      </p:sp>
      <p:sp>
        <p:nvSpPr>
          <p:cNvPr id="305" name="Google Shape;305;p49"/>
          <p:cNvSpPr txBox="1"/>
          <p:nvPr/>
        </p:nvSpPr>
        <p:spPr>
          <a:xfrm>
            <a:off x="4604375" y="2056650"/>
            <a:ext cx="4234800" cy="2124000"/>
          </a:xfrm>
          <a:prstGeom prst="rect">
            <a:avLst/>
          </a:prstGeom>
          <a:solidFill>
            <a:srgbClr val="FFFFFF">
              <a:alpha val="70980"/>
            </a:srgbClr>
          </a:solidFill>
          <a:ln>
            <a:noFill/>
          </a:ln>
        </p:spPr>
        <p:txBody>
          <a:bodyPr anchorCtr="0" anchor="t" bIns="91425" lIns="91425" spcFirstLastPara="1" rIns="91425" wrap="square" tIns="91425">
            <a:spAutoFit/>
          </a:bodyPr>
          <a:lstStyle/>
          <a:p>
            <a:pPr indent="-342900" lvl="0" marL="457200" marR="0" rtl="0" algn="l">
              <a:lnSpc>
                <a:spcPct val="100000"/>
              </a:lnSpc>
              <a:spcBef>
                <a:spcPts val="0"/>
              </a:spcBef>
              <a:spcAft>
                <a:spcPts val="0"/>
              </a:spcAft>
              <a:buClr>
                <a:srgbClr val="000000"/>
              </a:buClr>
              <a:buSzPts val="1800"/>
              <a:buFont typeface="Helvetica Neue"/>
              <a:buChar char="●"/>
            </a:pPr>
            <a:r>
              <a:rPr b="0" i="0" lang="da" sz="1800" u="none" cap="none" strike="noStrike">
                <a:solidFill>
                  <a:srgbClr val="000000"/>
                </a:solidFill>
                <a:latin typeface="Helvetica Neue"/>
                <a:ea typeface="Helvetica Neue"/>
                <a:cs typeface="Helvetica Neue"/>
                <a:sym typeface="Helvetica Neue"/>
              </a:rPr>
              <a:t>Læring som konstruktion</a:t>
            </a:r>
            <a:endParaRPr b="0" i="0" sz="1800" u="none" cap="none" strike="noStrike">
              <a:solidFill>
                <a:srgbClr val="000000"/>
              </a:solidFill>
              <a:latin typeface="Helvetica Neue"/>
              <a:ea typeface="Helvetica Neue"/>
              <a:cs typeface="Helvetica Neue"/>
              <a:sym typeface="Helvetica Neue"/>
            </a:endParaRPr>
          </a:p>
          <a:p>
            <a:pPr indent="-342900" lvl="0" marL="457200" marR="0" rtl="0" algn="l">
              <a:lnSpc>
                <a:spcPct val="100000"/>
              </a:lnSpc>
              <a:spcBef>
                <a:spcPts val="0"/>
              </a:spcBef>
              <a:spcAft>
                <a:spcPts val="0"/>
              </a:spcAft>
              <a:buClr>
                <a:srgbClr val="000000"/>
              </a:buClr>
              <a:buSzPts val="1800"/>
              <a:buFont typeface="Helvetica Neue"/>
              <a:buChar char="●"/>
            </a:pPr>
            <a:r>
              <a:rPr b="0" i="0" lang="da" sz="1800" u="none" cap="none" strike="noStrike">
                <a:solidFill>
                  <a:srgbClr val="000000"/>
                </a:solidFill>
                <a:latin typeface="Helvetica Neue"/>
                <a:ea typeface="Helvetica Neue"/>
                <a:cs typeface="Helvetica Neue"/>
                <a:sym typeface="Helvetica Neue"/>
              </a:rPr>
              <a:t>Hjælp til autonom refleksion</a:t>
            </a:r>
            <a:endParaRPr b="0" i="0" sz="1800" u="none" cap="none" strike="noStrike">
              <a:solidFill>
                <a:srgbClr val="000000"/>
              </a:solidFill>
              <a:latin typeface="Helvetica Neue"/>
              <a:ea typeface="Helvetica Neue"/>
              <a:cs typeface="Helvetica Neue"/>
              <a:sym typeface="Helvetica Neue"/>
            </a:endParaRPr>
          </a:p>
          <a:p>
            <a:pPr indent="-342900" lvl="0" marL="457200" marR="0" rtl="0" algn="l">
              <a:lnSpc>
                <a:spcPct val="100000"/>
              </a:lnSpc>
              <a:spcBef>
                <a:spcPts val="0"/>
              </a:spcBef>
              <a:spcAft>
                <a:spcPts val="0"/>
              </a:spcAft>
              <a:buClr>
                <a:srgbClr val="000000"/>
              </a:buClr>
              <a:buSzPts val="1800"/>
              <a:buFont typeface="Helvetica Neue"/>
              <a:buChar char="●"/>
            </a:pPr>
            <a:r>
              <a:rPr b="0" i="0" lang="da" sz="1800" u="none" cap="none" strike="noStrike">
                <a:solidFill>
                  <a:srgbClr val="000000"/>
                </a:solidFill>
                <a:latin typeface="Helvetica Neue"/>
                <a:ea typeface="Helvetica Neue"/>
                <a:cs typeface="Helvetica Neue"/>
                <a:sym typeface="Helvetica Neue"/>
              </a:rPr>
              <a:t>Indirekte kommunikation, ingen påvirkning</a:t>
            </a:r>
            <a:endParaRPr b="0" i="0" sz="1800" u="none" cap="none" strike="noStrike">
              <a:solidFill>
                <a:srgbClr val="000000"/>
              </a:solidFill>
              <a:latin typeface="Helvetica Neue"/>
              <a:ea typeface="Helvetica Neue"/>
              <a:cs typeface="Helvetica Neue"/>
              <a:sym typeface="Helvetica Neue"/>
            </a:endParaRPr>
          </a:p>
          <a:p>
            <a:pPr indent="-342900" lvl="0" marL="457200" marR="0" rtl="0" algn="l">
              <a:lnSpc>
                <a:spcPct val="100000"/>
              </a:lnSpc>
              <a:spcBef>
                <a:spcPts val="0"/>
              </a:spcBef>
              <a:spcAft>
                <a:spcPts val="0"/>
              </a:spcAft>
              <a:buClr>
                <a:srgbClr val="000000"/>
              </a:buClr>
              <a:buSzPts val="1800"/>
              <a:buFont typeface="Helvetica Neue"/>
              <a:buChar char="●"/>
            </a:pPr>
            <a:r>
              <a:rPr b="0" i="0" lang="da" sz="1800" u="none" cap="none" strike="noStrike">
                <a:solidFill>
                  <a:srgbClr val="000000"/>
                </a:solidFill>
                <a:latin typeface="Helvetica Neue"/>
                <a:ea typeface="Helvetica Neue"/>
                <a:cs typeface="Helvetica Neue"/>
                <a:sym typeface="Helvetica Neue"/>
              </a:rPr>
              <a:t>Dialogisk</a:t>
            </a:r>
            <a:endParaRPr b="0" i="0" sz="1800" u="none" cap="none" strike="noStrike">
              <a:solidFill>
                <a:srgbClr val="000000"/>
              </a:solidFill>
              <a:latin typeface="Helvetica Neue"/>
              <a:ea typeface="Helvetica Neue"/>
              <a:cs typeface="Helvetica Neue"/>
              <a:sym typeface="Helvetica Neue"/>
            </a:endParaRPr>
          </a:p>
          <a:p>
            <a:pPr indent="-342900" lvl="0" marL="457200" marR="0" rtl="0" algn="l">
              <a:lnSpc>
                <a:spcPct val="100000"/>
              </a:lnSpc>
              <a:spcBef>
                <a:spcPts val="0"/>
              </a:spcBef>
              <a:spcAft>
                <a:spcPts val="0"/>
              </a:spcAft>
              <a:buClr>
                <a:srgbClr val="000000"/>
              </a:buClr>
              <a:buSzPts val="1800"/>
              <a:buFont typeface="Helvetica Neue"/>
              <a:buChar char="●"/>
            </a:pPr>
            <a:r>
              <a:rPr b="0" i="0" lang="da" sz="1800" u="none" cap="none" strike="noStrike">
                <a:solidFill>
                  <a:srgbClr val="000000"/>
                </a:solidFill>
                <a:latin typeface="Helvetica Neue"/>
                <a:ea typeface="Helvetica Neue"/>
                <a:cs typeface="Helvetica Neue"/>
                <a:sym typeface="Helvetica Neue"/>
              </a:rPr>
              <a:t>Systemisk teori, filosofisk samtale</a:t>
            </a:r>
            <a:endParaRPr b="0" i="0" sz="1800" u="none" cap="none" strike="noStrike">
              <a:solidFill>
                <a:srgbClr val="000000"/>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Helvetica Neue"/>
              <a:ea typeface="Helvetica Neue"/>
              <a:cs typeface="Helvetica Neue"/>
              <a:sym typeface="Helvetica Neue"/>
            </a:endParaRPr>
          </a:p>
        </p:txBody>
      </p:sp>
      <p:sp>
        <p:nvSpPr>
          <p:cNvPr id="306" name="Google Shape;306;p49"/>
          <p:cNvSpPr txBox="1"/>
          <p:nvPr/>
        </p:nvSpPr>
        <p:spPr>
          <a:xfrm>
            <a:off x="6789800" y="4622650"/>
            <a:ext cx="22374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da" sz="1400" u="none" cap="none" strike="noStrike">
                <a:solidFill>
                  <a:srgbClr val="000000"/>
                </a:solidFill>
                <a:latin typeface="Helvetica Neue"/>
                <a:ea typeface="Helvetica Neue"/>
                <a:cs typeface="Helvetica Neue"/>
                <a:sym typeface="Helvetica Neue"/>
              </a:rPr>
              <a:t>(Bjørndal (2017) s.21ff)</a:t>
            </a:r>
            <a:endParaRPr b="0" i="0" sz="1400" u="none" cap="none" strike="noStrike">
              <a:solidFill>
                <a:srgbClr val="000000"/>
              </a:solidFill>
              <a:latin typeface="Helvetica Neue"/>
              <a:ea typeface="Helvetica Neue"/>
              <a:cs typeface="Helvetica Neue"/>
              <a:sym typeface="Helvetica Neue"/>
            </a:endParaRPr>
          </a:p>
        </p:txBody>
      </p:sp>
      <p:sp>
        <p:nvSpPr>
          <p:cNvPr id="307" name="Google Shape;307;p49"/>
          <p:cNvSpPr txBox="1"/>
          <p:nvPr/>
        </p:nvSpPr>
        <p:spPr>
          <a:xfrm>
            <a:off x="284775" y="3705421"/>
            <a:ext cx="4375200" cy="461700"/>
          </a:xfrm>
          <a:prstGeom prst="rect">
            <a:avLst/>
          </a:prstGeom>
          <a:noFill/>
          <a:ln>
            <a:noFill/>
          </a:ln>
        </p:spPr>
        <p:txBody>
          <a:bodyPr anchorCtr="0" anchor="t" bIns="91425" lIns="91425" spcFirstLastPara="1" rIns="91425" wrap="square" tIns="91425">
            <a:spAutoFit/>
          </a:bodyPr>
          <a:lstStyle/>
          <a:p>
            <a:pPr indent="-342900" lvl="0" marL="457200" marR="0" rtl="0" algn="l">
              <a:lnSpc>
                <a:spcPct val="100000"/>
              </a:lnSpc>
              <a:spcBef>
                <a:spcPts val="0"/>
              </a:spcBef>
              <a:spcAft>
                <a:spcPts val="0"/>
              </a:spcAft>
              <a:buClr>
                <a:schemeClr val="dk1"/>
              </a:buClr>
              <a:buSzPts val="1800"/>
              <a:buFont typeface="Helvetica Neue"/>
              <a:buChar char="●"/>
            </a:pPr>
            <a:r>
              <a:rPr b="1" i="0" lang="da" sz="1800" u="none" cap="none" strike="noStrike">
                <a:solidFill>
                  <a:schemeClr val="dk1"/>
                </a:solidFill>
                <a:latin typeface="Helvetica Neue"/>
                <a:ea typeface="Helvetica Neue"/>
                <a:cs typeface="Helvetica Neue"/>
                <a:sym typeface="Helvetica Neue"/>
              </a:rPr>
              <a:t>Fra en vidende til en ikke vidende</a:t>
            </a:r>
            <a:endParaRPr b="0" i="0" sz="1400" u="none" cap="none" strike="noStrike">
              <a:solidFill>
                <a:srgbClr val="000000"/>
              </a:solidFill>
              <a:latin typeface="Arial"/>
              <a:ea typeface="Arial"/>
              <a:cs typeface="Arial"/>
              <a:sym typeface="Arial"/>
            </a:endParaRPr>
          </a:p>
        </p:txBody>
      </p:sp>
      <p:sp>
        <p:nvSpPr>
          <p:cNvPr id="308" name="Google Shape;308;p49"/>
          <p:cNvSpPr txBox="1"/>
          <p:nvPr/>
        </p:nvSpPr>
        <p:spPr>
          <a:xfrm>
            <a:off x="4609076" y="3705425"/>
            <a:ext cx="4521600" cy="461700"/>
          </a:xfrm>
          <a:prstGeom prst="rect">
            <a:avLst/>
          </a:prstGeom>
          <a:noFill/>
          <a:ln>
            <a:noFill/>
          </a:ln>
        </p:spPr>
        <p:txBody>
          <a:bodyPr anchorCtr="0" anchor="t" bIns="91425" lIns="91425" spcFirstLastPara="1" rIns="91425" wrap="square" tIns="91425">
            <a:spAutoFit/>
          </a:bodyPr>
          <a:lstStyle/>
          <a:p>
            <a:pPr indent="-342900" lvl="0" marL="457200" marR="0" rtl="0" algn="l">
              <a:lnSpc>
                <a:spcPct val="100000"/>
              </a:lnSpc>
              <a:spcBef>
                <a:spcPts val="0"/>
              </a:spcBef>
              <a:spcAft>
                <a:spcPts val="0"/>
              </a:spcAft>
              <a:buClr>
                <a:schemeClr val="dk1"/>
              </a:buClr>
              <a:buSzPts val="1800"/>
              <a:buFont typeface="Helvetica Neue"/>
              <a:buChar char="●"/>
            </a:pPr>
            <a:r>
              <a:rPr b="1" i="0" lang="da" sz="1800" u="none" cap="none" strike="noStrike">
                <a:solidFill>
                  <a:schemeClr val="dk1"/>
                </a:solidFill>
                <a:latin typeface="Helvetica Neue"/>
                <a:ea typeface="Helvetica Neue"/>
                <a:cs typeface="Helvetica Neue"/>
                <a:sym typeface="Helvetica Neue"/>
              </a:rPr>
              <a:t>Fra en ikke-vidende til en vidende</a:t>
            </a:r>
            <a:endParaRPr b="0" i="0" sz="1400" u="none" cap="none" strike="noStrike">
              <a:solidFill>
                <a:srgbClr val="000000"/>
              </a:solidFill>
              <a:latin typeface="Arial"/>
              <a:ea typeface="Arial"/>
              <a:cs typeface="Arial"/>
              <a:sym typeface="Arial"/>
            </a:endParaRPr>
          </a:p>
        </p:txBody>
      </p:sp>
      <p:sp>
        <p:nvSpPr>
          <p:cNvPr id="309" name="Google Shape;309;p49"/>
          <p:cNvSpPr txBox="1"/>
          <p:nvPr/>
        </p:nvSpPr>
        <p:spPr>
          <a:xfrm>
            <a:off x="356175" y="348075"/>
            <a:ext cx="3781800" cy="646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3000"/>
              <a:buFont typeface="Arial"/>
              <a:buNone/>
            </a:pPr>
            <a:r>
              <a:rPr b="0" i="0" lang="da" sz="3000" u="none" cap="none" strike="noStrike">
                <a:solidFill>
                  <a:srgbClr val="2B358B"/>
                </a:solidFill>
                <a:latin typeface="Fjalla One"/>
                <a:ea typeface="Fjalla One"/>
                <a:cs typeface="Fjalla One"/>
                <a:sym typeface="Fjalla One"/>
              </a:rPr>
              <a:t>Hjælpesamtaler</a:t>
            </a:r>
            <a:endParaRPr b="0" i="0" sz="3000" u="none" cap="none" strike="noStrike">
              <a:solidFill>
                <a:srgbClr val="2B358B"/>
              </a:solidFill>
              <a:latin typeface="Fjalla One"/>
              <a:ea typeface="Fjalla One"/>
              <a:cs typeface="Fjalla One"/>
              <a:sym typeface="Fjalla One"/>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7"/>
                                        </p:tgtEl>
                                        <p:attrNameLst>
                                          <p:attrName>style.visibility</p:attrName>
                                        </p:attrNameLst>
                                      </p:cBhvr>
                                      <p:to>
                                        <p:strVal val="visible"/>
                                      </p:to>
                                    </p:set>
                                    <p:animEffect filter="fade" transition="in">
                                      <p:cBhvr>
                                        <p:cTn dur="1000"/>
                                        <p:tgtEl>
                                          <p:spTgt spid="307"/>
                                        </p:tgtEl>
                                      </p:cBhvr>
                                    </p:animEffect>
                                  </p:childTnLst>
                                </p:cTn>
                              </p:par>
                              <p:par>
                                <p:cTn fill="hold" nodeType="withEffect" presetClass="entr" presetID="10" presetSubtype="0">
                                  <p:stCondLst>
                                    <p:cond delay="0"/>
                                  </p:stCondLst>
                                  <p:childTnLst>
                                    <p:set>
                                      <p:cBhvr>
                                        <p:cTn dur="1" fill="hold">
                                          <p:stCondLst>
                                            <p:cond delay="0"/>
                                          </p:stCondLst>
                                        </p:cTn>
                                        <p:tgtEl>
                                          <p:spTgt spid="308"/>
                                        </p:tgtEl>
                                        <p:attrNameLst>
                                          <p:attrName>style.visibility</p:attrName>
                                        </p:attrNameLst>
                                      </p:cBhvr>
                                      <p:to>
                                        <p:strVal val="visible"/>
                                      </p:to>
                                    </p:set>
                                    <p:animEffect filter="fade" transition="in">
                                      <p:cBhvr>
                                        <p:cTn dur="2500"/>
                                        <p:tgtEl>
                                          <p:spTgt spid="30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13" name="Shape 313"/>
        <p:cNvGrpSpPr/>
        <p:nvPr/>
      </p:nvGrpSpPr>
      <p:grpSpPr>
        <a:xfrm>
          <a:off x="0" y="0"/>
          <a:ext cx="0" cy="0"/>
          <a:chOff x="0" y="0"/>
          <a:chExt cx="0" cy="0"/>
        </a:xfrm>
      </p:grpSpPr>
      <p:sp>
        <p:nvSpPr>
          <p:cNvPr id="314" name="Google Shape;314;p50"/>
          <p:cNvSpPr txBox="1"/>
          <p:nvPr/>
        </p:nvSpPr>
        <p:spPr>
          <a:xfrm>
            <a:off x="571400" y="1655275"/>
            <a:ext cx="6363300" cy="2955300"/>
          </a:xfrm>
          <a:prstGeom prst="rect">
            <a:avLst/>
          </a:prstGeom>
          <a:solidFill>
            <a:srgbClr val="FFFFFF">
              <a:alpha val="80000"/>
            </a:srgbClr>
          </a:solidFill>
          <a:ln>
            <a:noFill/>
          </a:ln>
        </p:spPr>
        <p:txBody>
          <a:bodyPr anchorCtr="0" anchor="t" bIns="91425" lIns="91425" spcFirstLastPara="1" rIns="91425" wrap="square" tIns="91425">
            <a:spAutoFit/>
          </a:bodyPr>
          <a:lstStyle/>
          <a:p>
            <a:pPr indent="-355600" lvl="0" marL="457200" marR="0" rtl="0" algn="l">
              <a:lnSpc>
                <a:spcPct val="100000"/>
              </a:lnSpc>
              <a:spcBef>
                <a:spcPts val="0"/>
              </a:spcBef>
              <a:spcAft>
                <a:spcPts val="0"/>
              </a:spcAft>
              <a:buClr>
                <a:srgbClr val="000000"/>
              </a:buClr>
              <a:buSzPts val="2000"/>
              <a:buFont typeface="Helvetica Neue"/>
              <a:buChar char="●"/>
            </a:pPr>
            <a:r>
              <a:rPr b="0" i="0" lang="da" sz="2000" u="none" cap="none" strike="noStrike">
                <a:solidFill>
                  <a:srgbClr val="000000"/>
                </a:solidFill>
                <a:latin typeface="Helvetica Neue"/>
                <a:ea typeface="Helvetica Neue"/>
                <a:cs typeface="Helvetica Neue"/>
                <a:sym typeface="Helvetica Neue"/>
              </a:rPr>
              <a:t>Kontrakt</a:t>
            </a:r>
            <a:endParaRPr b="0" i="0" sz="2000" u="none" cap="none" strike="noStrike">
              <a:solidFill>
                <a:srgbClr val="000000"/>
              </a:solidFill>
              <a:latin typeface="Helvetica Neue"/>
              <a:ea typeface="Helvetica Neue"/>
              <a:cs typeface="Helvetica Neue"/>
              <a:sym typeface="Helvetica Neue"/>
            </a:endParaRPr>
          </a:p>
          <a:p>
            <a:pPr indent="-355600" lvl="1" marL="914400" marR="0" rtl="0" algn="l">
              <a:lnSpc>
                <a:spcPct val="100000"/>
              </a:lnSpc>
              <a:spcBef>
                <a:spcPts val="0"/>
              </a:spcBef>
              <a:spcAft>
                <a:spcPts val="0"/>
              </a:spcAft>
              <a:buClr>
                <a:srgbClr val="000000"/>
              </a:buClr>
              <a:buSzPts val="2000"/>
              <a:buFont typeface="Helvetica Neue"/>
              <a:buChar char="○"/>
            </a:pPr>
            <a:r>
              <a:rPr b="0" i="0" lang="da" sz="2000" u="none" cap="none" strike="noStrike">
                <a:solidFill>
                  <a:srgbClr val="000000"/>
                </a:solidFill>
                <a:latin typeface="Helvetica Neue"/>
                <a:ea typeface="Helvetica Neue"/>
                <a:cs typeface="Helvetica Neue"/>
                <a:sym typeface="Helvetica Neue"/>
              </a:rPr>
              <a:t>Formål og emne</a:t>
            </a:r>
            <a:endParaRPr b="0" i="0" sz="2000" u="none" cap="none" strike="noStrike">
              <a:solidFill>
                <a:srgbClr val="000000"/>
              </a:solidFill>
              <a:latin typeface="Helvetica Neue"/>
              <a:ea typeface="Helvetica Neue"/>
              <a:cs typeface="Helvetica Neue"/>
              <a:sym typeface="Helvetica Neue"/>
            </a:endParaRPr>
          </a:p>
          <a:p>
            <a:pPr indent="-355600" lvl="0" marL="457200" marR="0" rtl="0" algn="l">
              <a:lnSpc>
                <a:spcPct val="100000"/>
              </a:lnSpc>
              <a:spcBef>
                <a:spcPts val="0"/>
              </a:spcBef>
              <a:spcAft>
                <a:spcPts val="0"/>
              </a:spcAft>
              <a:buClr>
                <a:srgbClr val="000000"/>
              </a:buClr>
              <a:buSzPts val="2000"/>
              <a:buFont typeface="Helvetica Neue"/>
              <a:buChar char="●"/>
            </a:pPr>
            <a:r>
              <a:rPr b="0" i="0" lang="da" sz="2000" u="none" cap="none" strike="noStrike">
                <a:solidFill>
                  <a:srgbClr val="000000"/>
                </a:solidFill>
                <a:latin typeface="Helvetica Neue"/>
                <a:ea typeface="Helvetica Neue"/>
                <a:cs typeface="Helvetica Neue"/>
                <a:sym typeface="Helvetica Neue"/>
              </a:rPr>
              <a:t>Spørgsmål og svar</a:t>
            </a:r>
            <a:endParaRPr b="0" i="0" sz="2000" u="none" cap="none" strike="noStrike">
              <a:solidFill>
                <a:srgbClr val="000000"/>
              </a:solidFill>
              <a:latin typeface="Helvetica Neue"/>
              <a:ea typeface="Helvetica Neue"/>
              <a:cs typeface="Helvetica Neue"/>
              <a:sym typeface="Helvetica Neue"/>
            </a:endParaRPr>
          </a:p>
          <a:p>
            <a:pPr indent="-355600" lvl="0" marL="457200" marR="0" rtl="0" algn="l">
              <a:lnSpc>
                <a:spcPct val="100000"/>
              </a:lnSpc>
              <a:spcBef>
                <a:spcPts val="0"/>
              </a:spcBef>
              <a:spcAft>
                <a:spcPts val="0"/>
              </a:spcAft>
              <a:buClr>
                <a:srgbClr val="000000"/>
              </a:buClr>
              <a:buSzPts val="2000"/>
              <a:buFont typeface="Helvetica Neue"/>
              <a:buChar char="●"/>
            </a:pPr>
            <a:r>
              <a:rPr b="0" i="0" lang="da" sz="2000" u="none" cap="none" strike="noStrike">
                <a:solidFill>
                  <a:srgbClr val="000000"/>
                </a:solidFill>
                <a:latin typeface="Helvetica Neue"/>
                <a:ea typeface="Helvetica Neue"/>
                <a:cs typeface="Helvetica Neue"/>
                <a:sym typeface="Helvetica Neue"/>
              </a:rPr>
              <a:t>Tempo og tavshed</a:t>
            </a:r>
            <a:endParaRPr b="0" i="0" sz="2000" u="none" cap="none" strike="noStrike">
              <a:solidFill>
                <a:srgbClr val="000000"/>
              </a:solidFill>
              <a:latin typeface="Helvetica Neue"/>
              <a:ea typeface="Helvetica Neue"/>
              <a:cs typeface="Helvetica Neue"/>
              <a:sym typeface="Helvetica Neue"/>
            </a:endParaRPr>
          </a:p>
          <a:p>
            <a:pPr indent="-355600" lvl="0" marL="457200" marR="0" rtl="0" algn="l">
              <a:lnSpc>
                <a:spcPct val="100000"/>
              </a:lnSpc>
              <a:spcBef>
                <a:spcPts val="0"/>
              </a:spcBef>
              <a:spcAft>
                <a:spcPts val="0"/>
              </a:spcAft>
              <a:buClr>
                <a:srgbClr val="000000"/>
              </a:buClr>
              <a:buSzPts val="2000"/>
              <a:buFont typeface="Helvetica Neue"/>
              <a:buChar char="●"/>
            </a:pPr>
            <a:r>
              <a:rPr b="0" i="0" lang="da" sz="2000" u="none" cap="none" strike="noStrike">
                <a:solidFill>
                  <a:srgbClr val="000000"/>
                </a:solidFill>
                <a:latin typeface="Helvetica Neue"/>
                <a:ea typeface="Helvetica Neue"/>
                <a:cs typeface="Helvetica Neue"/>
                <a:sym typeface="Helvetica Neue"/>
              </a:rPr>
              <a:t>Lytning og spejling</a:t>
            </a:r>
            <a:endParaRPr b="0" i="0" sz="2000" u="none" cap="none" strike="noStrike">
              <a:solidFill>
                <a:srgbClr val="000000"/>
              </a:solidFill>
              <a:latin typeface="Helvetica Neue"/>
              <a:ea typeface="Helvetica Neue"/>
              <a:cs typeface="Helvetica Neue"/>
              <a:sym typeface="Helvetica Neue"/>
            </a:endParaRPr>
          </a:p>
          <a:p>
            <a:pPr indent="-355600" lvl="0" marL="457200" marR="0" rtl="0" algn="l">
              <a:lnSpc>
                <a:spcPct val="100000"/>
              </a:lnSpc>
              <a:spcBef>
                <a:spcPts val="0"/>
              </a:spcBef>
              <a:spcAft>
                <a:spcPts val="0"/>
              </a:spcAft>
              <a:buClr>
                <a:srgbClr val="000000"/>
              </a:buClr>
              <a:buSzPts val="2000"/>
              <a:buFont typeface="Helvetica Neue"/>
              <a:buChar char="●"/>
            </a:pPr>
            <a:r>
              <a:rPr b="0" i="0" lang="da" sz="2000" u="none" cap="none" strike="noStrike">
                <a:solidFill>
                  <a:srgbClr val="000000"/>
                </a:solidFill>
                <a:latin typeface="Helvetica Neue"/>
                <a:ea typeface="Helvetica Neue"/>
                <a:cs typeface="Helvetica Neue"/>
                <a:sym typeface="Helvetica Neue"/>
              </a:rPr>
              <a:t>Refleksivitet og forandringsproces</a:t>
            </a:r>
            <a:endParaRPr b="0" i="0" sz="2000" u="none" cap="none" strike="noStrike">
              <a:solidFill>
                <a:srgbClr val="000000"/>
              </a:solidFill>
              <a:latin typeface="Helvetica Neue"/>
              <a:ea typeface="Helvetica Neue"/>
              <a:cs typeface="Helvetica Neue"/>
              <a:sym typeface="Helvetica Neue"/>
            </a:endParaRPr>
          </a:p>
          <a:p>
            <a:pPr indent="-355600" lvl="0" marL="457200" marR="0" rtl="0" algn="l">
              <a:lnSpc>
                <a:spcPct val="100000"/>
              </a:lnSpc>
              <a:spcBef>
                <a:spcPts val="0"/>
              </a:spcBef>
              <a:spcAft>
                <a:spcPts val="0"/>
              </a:spcAft>
              <a:buClr>
                <a:srgbClr val="000000"/>
              </a:buClr>
              <a:buSzPts val="2000"/>
              <a:buFont typeface="Helvetica Neue"/>
              <a:buChar char="●"/>
            </a:pPr>
            <a:r>
              <a:rPr b="0" i="0" lang="da" sz="2000" u="none" cap="none" strike="noStrike">
                <a:solidFill>
                  <a:srgbClr val="000000"/>
                </a:solidFill>
                <a:latin typeface="Helvetica Neue"/>
                <a:ea typeface="Helvetica Neue"/>
                <a:cs typeface="Helvetica Neue"/>
                <a:sym typeface="Helvetica Neue"/>
              </a:rPr>
              <a:t>Efterfølgende handling</a:t>
            </a:r>
            <a:endParaRPr b="0" i="0" sz="2000" u="none" cap="none" strike="noStrike">
              <a:solidFill>
                <a:srgbClr val="000000"/>
              </a:solidFill>
              <a:latin typeface="Helvetica Neue"/>
              <a:ea typeface="Helvetica Neue"/>
              <a:cs typeface="Helvetica Neue"/>
              <a:sym typeface="Helvetica Neue"/>
            </a:endParaRPr>
          </a:p>
          <a:p>
            <a:pPr indent="-355600" lvl="0" marL="457200" marR="0" rtl="0" algn="l">
              <a:lnSpc>
                <a:spcPct val="100000"/>
              </a:lnSpc>
              <a:spcBef>
                <a:spcPts val="0"/>
              </a:spcBef>
              <a:spcAft>
                <a:spcPts val="0"/>
              </a:spcAft>
              <a:buClr>
                <a:srgbClr val="000000"/>
              </a:buClr>
              <a:buSzPts val="2000"/>
              <a:buFont typeface="Helvetica Neue"/>
              <a:buChar char="●"/>
            </a:pPr>
            <a:r>
              <a:rPr b="0" i="0" lang="da" sz="2000" u="none" cap="none" strike="noStrike">
                <a:solidFill>
                  <a:srgbClr val="000000"/>
                </a:solidFill>
                <a:latin typeface="Helvetica Neue"/>
                <a:ea typeface="Helvetica Neue"/>
                <a:cs typeface="Helvetica Neue"/>
                <a:sym typeface="Helvetica Neue"/>
              </a:rPr>
              <a:t>En ikke-vidende position</a:t>
            </a:r>
            <a:endParaRPr b="0" i="0" sz="2000" u="none" cap="none" strike="noStrike">
              <a:solidFill>
                <a:srgbClr val="000000"/>
              </a:solidFill>
              <a:latin typeface="Helvetica Neue"/>
              <a:ea typeface="Helvetica Neue"/>
              <a:cs typeface="Helvetica Neue"/>
              <a:sym typeface="Helvetica Neue"/>
            </a:endParaRPr>
          </a:p>
          <a:p>
            <a:pPr indent="-355600" lvl="0" marL="457200" marR="0" rtl="0" algn="l">
              <a:lnSpc>
                <a:spcPct val="100000"/>
              </a:lnSpc>
              <a:spcBef>
                <a:spcPts val="0"/>
              </a:spcBef>
              <a:spcAft>
                <a:spcPts val="0"/>
              </a:spcAft>
              <a:buClr>
                <a:srgbClr val="000000"/>
              </a:buClr>
              <a:buSzPts val="2000"/>
              <a:buFont typeface="Helvetica Neue"/>
              <a:buChar char="●"/>
            </a:pPr>
            <a:r>
              <a:rPr b="0" i="0" lang="da" sz="2000" u="none" cap="none" strike="noStrike">
                <a:solidFill>
                  <a:srgbClr val="000000"/>
                </a:solidFill>
                <a:latin typeface="Helvetica Neue"/>
                <a:ea typeface="Helvetica Neue"/>
                <a:cs typeface="Helvetica Neue"/>
                <a:sym typeface="Helvetica Neue"/>
              </a:rPr>
              <a:t>Time-out</a:t>
            </a:r>
            <a:endParaRPr b="0" i="0" sz="2000" u="none" cap="none" strike="noStrike">
              <a:solidFill>
                <a:srgbClr val="000000"/>
              </a:solidFill>
              <a:latin typeface="Helvetica Neue"/>
              <a:ea typeface="Helvetica Neue"/>
              <a:cs typeface="Helvetica Neue"/>
              <a:sym typeface="Helvetica Neue"/>
            </a:endParaRPr>
          </a:p>
        </p:txBody>
      </p:sp>
      <p:sp>
        <p:nvSpPr>
          <p:cNvPr id="315" name="Google Shape;315;p50"/>
          <p:cNvSpPr txBox="1"/>
          <p:nvPr/>
        </p:nvSpPr>
        <p:spPr>
          <a:xfrm>
            <a:off x="356175" y="348075"/>
            <a:ext cx="3781800" cy="646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3000"/>
              <a:buFont typeface="Arial"/>
              <a:buNone/>
            </a:pPr>
            <a:r>
              <a:rPr b="0" i="0" lang="da" sz="3000" u="none" cap="none" strike="noStrike">
                <a:solidFill>
                  <a:srgbClr val="000000"/>
                </a:solidFill>
                <a:latin typeface="Fjalla One"/>
                <a:ea typeface="Fjalla One"/>
                <a:cs typeface="Fjalla One"/>
                <a:sym typeface="Fjalla One"/>
              </a:rPr>
              <a:t>Hjælpesamtaler</a:t>
            </a:r>
            <a:endParaRPr b="0" i="0" sz="3000" u="none" cap="none" strike="noStrike">
              <a:solidFill>
                <a:srgbClr val="000000"/>
              </a:solidFill>
              <a:latin typeface="Fjalla One"/>
              <a:ea typeface="Fjalla One"/>
              <a:cs typeface="Fjalla One"/>
              <a:sym typeface="Fjalla One"/>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19" name="Shape 319"/>
        <p:cNvGrpSpPr/>
        <p:nvPr/>
      </p:nvGrpSpPr>
      <p:grpSpPr>
        <a:xfrm>
          <a:off x="0" y="0"/>
          <a:ext cx="0" cy="0"/>
          <a:chOff x="0" y="0"/>
          <a:chExt cx="0" cy="0"/>
        </a:xfrm>
      </p:grpSpPr>
      <p:sp>
        <p:nvSpPr>
          <p:cNvPr id="320" name="Google Shape;320;p51"/>
          <p:cNvSpPr txBox="1"/>
          <p:nvPr/>
        </p:nvSpPr>
        <p:spPr>
          <a:xfrm>
            <a:off x="571400" y="1655275"/>
            <a:ext cx="6363300" cy="2391000"/>
          </a:xfrm>
          <a:prstGeom prst="rect">
            <a:avLst/>
          </a:prstGeom>
          <a:solidFill>
            <a:srgbClr val="FFFFFF">
              <a:alpha val="80000"/>
            </a:srgbClr>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000"/>
              <a:buFont typeface="Arial"/>
              <a:buNone/>
            </a:pPr>
            <a:r>
              <a:rPr b="0" i="0" lang="da" sz="2000" u="none" cap="none" strike="noStrike">
                <a:solidFill>
                  <a:srgbClr val="000000"/>
                </a:solidFill>
                <a:latin typeface="Helvetica Neue"/>
                <a:ea typeface="Helvetica Neue"/>
                <a:cs typeface="Helvetica Neue"/>
                <a:sym typeface="Helvetica Neue"/>
              </a:rPr>
              <a:t>Ethvert spørgsmål indeholder en </a:t>
            </a:r>
            <a:r>
              <a:rPr b="1" i="0" lang="da" sz="2000" u="none" cap="none" strike="noStrike">
                <a:solidFill>
                  <a:srgbClr val="FF0000"/>
                </a:solidFill>
                <a:latin typeface="Helvetica Neue"/>
                <a:ea typeface="Helvetica Neue"/>
                <a:cs typeface="Helvetica Neue"/>
                <a:sym typeface="Helvetica Neue"/>
              </a:rPr>
              <a:t>forestilling om den andens virkelighed</a:t>
            </a:r>
            <a:r>
              <a:rPr b="0" i="0" lang="da" sz="2000" u="none" cap="none" strike="noStrike">
                <a:solidFill>
                  <a:srgbClr val="000000"/>
                </a:solidFill>
                <a:latin typeface="Helvetica Neue"/>
                <a:ea typeface="Helvetica Neue"/>
                <a:cs typeface="Helvetica Neue"/>
                <a:sym typeface="Helvetica Neue"/>
              </a:rPr>
              <a:t> og </a:t>
            </a:r>
            <a:r>
              <a:rPr b="1" i="0" lang="da" sz="2000" u="none" cap="none" strike="noStrike">
                <a:solidFill>
                  <a:srgbClr val="FF0000"/>
                </a:solidFill>
                <a:latin typeface="Helvetica Neue"/>
                <a:ea typeface="Helvetica Neue"/>
                <a:cs typeface="Helvetica Neue"/>
                <a:sym typeface="Helvetica Neue"/>
              </a:rPr>
              <a:t>et indbygget svar</a:t>
            </a:r>
            <a:r>
              <a:rPr b="0" i="0" lang="da" sz="2000" u="none" cap="none" strike="noStrike">
                <a:solidFill>
                  <a:srgbClr val="000000"/>
                </a:solidFill>
                <a:latin typeface="Helvetica Neue"/>
                <a:ea typeface="Helvetica Neue"/>
                <a:cs typeface="Helvetica Neue"/>
                <a:sym typeface="Helvetica Neue"/>
              </a:rPr>
              <a:t>.</a:t>
            </a:r>
            <a:endParaRPr b="0" i="0" sz="2000" u="none" cap="none" strike="noStrike">
              <a:solidFill>
                <a:srgbClr val="000000"/>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2000"/>
              <a:buFont typeface="Arial"/>
              <a:buNone/>
            </a:pPr>
            <a:r>
              <a:rPr b="0" i="0" lang="da" sz="2000" u="none" cap="none" strike="noStrike">
                <a:solidFill>
                  <a:srgbClr val="000000"/>
                </a:solidFill>
                <a:latin typeface="Helvetica Neue"/>
                <a:ea typeface="Helvetica Neue"/>
                <a:cs typeface="Helvetica Neue"/>
                <a:sym typeface="Helvetica Neue"/>
              </a:rPr>
              <a:t>Denne viden kan man bruge til at reflektere over den </a:t>
            </a:r>
            <a:r>
              <a:rPr b="1" i="0" lang="da" sz="2000" u="none" cap="none" strike="noStrike">
                <a:solidFill>
                  <a:srgbClr val="FF0000"/>
                </a:solidFill>
                <a:latin typeface="Helvetica Neue"/>
                <a:ea typeface="Helvetica Neue"/>
                <a:cs typeface="Helvetica Neue"/>
                <a:sym typeface="Helvetica Neue"/>
              </a:rPr>
              <a:t>måde</a:t>
            </a:r>
            <a:r>
              <a:rPr b="0" i="0" lang="da" sz="2000" u="none" cap="none" strike="noStrike">
                <a:solidFill>
                  <a:srgbClr val="000000"/>
                </a:solidFill>
                <a:latin typeface="Helvetica Neue"/>
                <a:ea typeface="Helvetica Neue"/>
                <a:cs typeface="Helvetica Neue"/>
                <a:sym typeface="Helvetica Neue"/>
              </a:rPr>
              <a:t>, man stiller spørgsmål på, og over </a:t>
            </a:r>
            <a:r>
              <a:rPr b="1" i="0" lang="da" sz="2000" u="none" cap="none" strike="noStrike">
                <a:solidFill>
                  <a:srgbClr val="FF0000"/>
                </a:solidFill>
                <a:latin typeface="Helvetica Neue"/>
                <a:ea typeface="Helvetica Neue"/>
                <a:cs typeface="Helvetica Neue"/>
                <a:sym typeface="Helvetica Neue"/>
              </a:rPr>
              <a:t>hvilke spørgsmål</a:t>
            </a:r>
            <a:r>
              <a:rPr b="0" i="0" lang="da" sz="2000" u="none" cap="none" strike="noStrike">
                <a:solidFill>
                  <a:srgbClr val="000000"/>
                </a:solidFill>
                <a:latin typeface="Helvetica Neue"/>
                <a:ea typeface="Helvetica Neue"/>
                <a:cs typeface="Helvetica Neue"/>
                <a:sym typeface="Helvetica Neue"/>
              </a:rPr>
              <a:t> man stiller, når man er hjælper i en hjælpesamtale.</a:t>
            </a:r>
            <a:endParaRPr b="0" i="0" sz="2000" u="none" cap="none" strike="noStrike">
              <a:solidFill>
                <a:srgbClr val="000000"/>
              </a:solidFill>
              <a:latin typeface="Helvetica Neue"/>
              <a:ea typeface="Helvetica Neue"/>
              <a:cs typeface="Helvetica Neue"/>
              <a:sym typeface="Helvetica Neue"/>
            </a:endParaRPr>
          </a:p>
          <a:p>
            <a:pPr indent="0" lvl="0" marL="0" marR="0" rtl="0" algn="l">
              <a:lnSpc>
                <a:spcPct val="100000"/>
              </a:lnSpc>
              <a:spcBef>
                <a:spcPts val="1000"/>
              </a:spcBef>
              <a:spcAft>
                <a:spcPts val="0"/>
              </a:spcAft>
              <a:buClr>
                <a:srgbClr val="000000"/>
              </a:buClr>
              <a:buSzPts val="1500"/>
              <a:buFont typeface="Arial"/>
              <a:buNone/>
            </a:pPr>
            <a:r>
              <a:rPr b="0" i="0" lang="da" sz="1500" u="none" cap="none" strike="noStrike">
                <a:solidFill>
                  <a:srgbClr val="000000"/>
                </a:solidFill>
                <a:latin typeface="Helvetica Neue"/>
                <a:ea typeface="Helvetica Neue"/>
                <a:cs typeface="Helvetica Neue"/>
                <a:sym typeface="Helvetica Neue"/>
              </a:rPr>
              <a:t>(Jf. Bjørndal s. 186)</a:t>
            </a:r>
            <a:endParaRPr b="0" i="0" sz="1500" u="none" cap="none" strike="noStrike">
              <a:solidFill>
                <a:srgbClr val="000000"/>
              </a:solidFill>
              <a:latin typeface="Helvetica Neue"/>
              <a:ea typeface="Helvetica Neue"/>
              <a:cs typeface="Helvetica Neue"/>
              <a:sym typeface="Helvetica Neue"/>
            </a:endParaRPr>
          </a:p>
        </p:txBody>
      </p:sp>
      <p:sp>
        <p:nvSpPr>
          <p:cNvPr id="321" name="Google Shape;321;p51"/>
          <p:cNvSpPr txBox="1"/>
          <p:nvPr/>
        </p:nvSpPr>
        <p:spPr>
          <a:xfrm>
            <a:off x="356175" y="348075"/>
            <a:ext cx="3781800" cy="646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3000"/>
              <a:buFont typeface="Arial"/>
              <a:buNone/>
            </a:pPr>
            <a:r>
              <a:rPr b="0" i="0" lang="da" sz="3000" u="none" cap="none" strike="noStrike">
                <a:solidFill>
                  <a:srgbClr val="2B358B"/>
                </a:solidFill>
                <a:latin typeface="Fjalla One"/>
                <a:ea typeface="Fjalla One"/>
                <a:cs typeface="Fjalla One"/>
                <a:sym typeface="Fjalla One"/>
              </a:rPr>
              <a:t>Spørgsmål</a:t>
            </a:r>
            <a:endParaRPr b="0" i="0" sz="3000" u="none" cap="none" strike="noStrike">
              <a:solidFill>
                <a:srgbClr val="2B358B"/>
              </a:solidFill>
              <a:latin typeface="Fjalla One"/>
              <a:ea typeface="Fjalla One"/>
              <a:cs typeface="Fjalla One"/>
              <a:sym typeface="Fjalla One"/>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25" name="Shape 325"/>
        <p:cNvGrpSpPr/>
        <p:nvPr/>
      </p:nvGrpSpPr>
      <p:grpSpPr>
        <a:xfrm>
          <a:off x="0" y="0"/>
          <a:ext cx="0" cy="0"/>
          <a:chOff x="0" y="0"/>
          <a:chExt cx="0" cy="0"/>
        </a:xfrm>
      </p:grpSpPr>
      <p:pic>
        <p:nvPicPr>
          <p:cNvPr id="326" name="Google Shape;326;p52"/>
          <p:cNvPicPr preferRelativeResize="0"/>
          <p:nvPr/>
        </p:nvPicPr>
        <p:blipFill rotWithShape="1">
          <a:blip r:embed="rId4">
            <a:alphaModFix/>
          </a:blip>
          <a:srcRect b="0" l="0" r="0" t="0"/>
          <a:stretch/>
        </p:blipFill>
        <p:spPr>
          <a:xfrm>
            <a:off x="2209800" y="144350"/>
            <a:ext cx="7002400" cy="4922950"/>
          </a:xfrm>
          <a:prstGeom prst="rect">
            <a:avLst/>
          </a:prstGeom>
          <a:noFill/>
          <a:ln>
            <a:noFill/>
          </a:ln>
        </p:spPr>
      </p:pic>
      <p:sp>
        <p:nvSpPr>
          <p:cNvPr id="327" name="Google Shape;327;p52"/>
          <p:cNvSpPr txBox="1"/>
          <p:nvPr/>
        </p:nvSpPr>
        <p:spPr>
          <a:xfrm>
            <a:off x="143575" y="329025"/>
            <a:ext cx="3390900" cy="1046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800"/>
              <a:buFont typeface="Arial"/>
              <a:buNone/>
            </a:pPr>
            <a:r>
              <a:rPr b="0" i="0" lang="da" sz="2800" u="none" cap="none" strike="noStrike">
                <a:solidFill>
                  <a:srgbClr val="000000"/>
                </a:solidFill>
                <a:latin typeface="Fjalla One"/>
                <a:ea typeface="Fjalla One"/>
                <a:cs typeface="Fjalla One"/>
                <a:sym typeface="Fjalla One"/>
              </a:rPr>
              <a:t>Tomms spørgsmålstyper</a:t>
            </a:r>
            <a:endParaRPr b="0" i="0" sz="2800" u="none" cap="none" strike="noStrike">
              <a:solidFill>
                <a:srgbClr val="000000"/>
              </a:solidFill>
              <a:latin typeface="Fjalla One"/>
              <a:ea typeface="Fjalla One"/>
              <a:cs typeface="Fjalla One"/>
              <a:sym typeface="Fjalla One"/>
            </a:endParaRPr>
          </a:p>
        </p:txBody>
      </p:sp>
      <p:sp>
        <p:nvSpPr>
          <p:cNvPr id="328" name="Google Shape;328;p52"/>
          <p:cNvSpPr txBox="1"/>
          <p:nvPr/>
        </p:nvSpPr>
        <p:spPr>
          <a:xfrm>
            <a:off x="385300" y="1330050"/>
            <a:ext cx="3390900" cy="9465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chemeClr val="dk1"/>
              </a:buClr>
              <a:buSzPts val="1100"/>
              <a:buFont typeface="Arial"/>
              <a:buNone/>
            </a:pPr>
            <a:r>
              <a:rPr b="0" i="0" lang="da" sz="1500" u="none" cap="none" strike="noStrike">
                <a:solidFill>
                  <a:schemeClr val="dk1"/>
                </a:solidFill>
                <a:latin typeface="Helvetica Neue"/>
                <a:ea typeface="Helvetica Neue"/>
                <a:cs typeface="Helvetica Neue"/>
                <a:sym typeface="Helvetica Neue"/>
              </a:rPr>
              <a:t>Hvem, hvad, hvor, hvornår? </a:t>
            </a:r>
            <a:endParaRPr b="0" i="0" sz="1500" u="none" cap="none" strike="noStrike">
              <a:solidFill>
                <a:schemeClr val="dk1"/>
              </a:solidFill>
              <a:latin typeface="Helvetica Neue"/>
              <a:ea typeface="Helvetica Neue"/>
              <a:cs typeface="Helvetica Neue"/>
              <a:sym typeface="Helvetica Neue"/>
            </a:endParaRPr>
          </a:p>
          <a:p>
            <a:pPr indent="0" lvl="0" marL="0" marR="0" rtl="0" algn="l">
              <a:lnSpc>
                <a:spcPct val="115000"/>
              </a:lnSpc>
              <a:spcBef>
                <a:spcPts val="0"/>
              </a:spcBef>
              <a:spcAft>
                <a:spcPts val="0"/>
              </a:spcAft>
              <a:buClr>
                <a:srgbClr val="000000"/>
              </a:buClr>
              <a:buSzPts val="1500"/>
              <a:buFont typeface="Arial"/>
              <a:buNone/>
            </a:pPr>
            <a:r>
              <a:rPr b="0" i="0" lang="da" sz="1500" u="none" cap="none" strike="noStrike">
                <a:solidFill>
                  <a:schemeClr val="dk1"/>
                </a:solidFill>
                <a:latin typeface="Helvetica Neue"/>
                <a:ea typeface="Helvetica Neue"/>
                <a:cs typeface="Helvetica Neue"/>
                <a:sym typeface="Helvetica Neue"/>
              </a:rPr>
              <a:t>Effekten er, at sammenhæng, årsag og virkning bliver klar. </a:t>
            </a:r>
            <a:endParaRPr b="0" i="0" sz="1500" u="none" cap="none" strike="noStrike">
              <a:solidFill>
                <a:schemeClr val="dk1"/>
              </a:solidFill>
              <a:latin typeface="Helvetica Neue"/>
              <a:ea typeface="Helvetica Neue"/>
              <a:cs typeface="Helvetica Neue"/>
              <a:sym typeface="Helvetica Neue"/>
            </a:endParaRPr>
          </a:p>
        </p:txBody>
      </p:sp>
      <p:sp>
        <p:nvSpPr>
          <p:cNvPr id="329" name="Google Shape;329;p52"/>
          <p:cNvSpPr txBox="1"/>
          <p:nvPr/>
        </p:nvSpPr>
        <p:spPr>
          <a:xfrm>
            <a:off x="385300" y="3230425"/>
            <a:ext cx="3697800" cy="14775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chemeClr val="dk1"/>
              </a:buClr>
              <a:buSzPts val="1100"/>
              <a:buFont typeface="Arial"/>
              <a:buNone/>
            </a:pPr>
            <a:r>
              <a:rPr b="0" i="0" lang="da" sz="1500" u="none" cap="none" strike="noStrike">
                <a:solidFill>
                  <a:schemeClr val="dk1"/>
                </a:solidFill>
                <a:latin typeface="Verdana"/>
                <a:ea typeface="Verdana"/>
                <a:cs typeface="Verdana"/>
                <a:sym typeface="Verdana"/>
              </a:rPr>
              <a:t>Hvad tænker andre..? </a:t>
            </a:r>
            <a:endParaRPr b="0" i="0" sz="1500" u="none" cap="none" strike="noStrike">
              <a:solidFill>
                <a:schemeClr val="dk1"/>
              </a:solidFill>
              <a:latin typeface="Verdana"/>
              <a:ea typeface="Verdana"/>
              <a:cs typeface="Verdana"/>
              <a:sym typeface="Verdana"/>
            </a:endParaRPr>
          </a:p>
          <a:p>
            <a:pPr indent="0" lvl="0" marL="0" marR="0" rtl="0" algn="l">
              <a:lnSpc>
                <a:spcPct val="115000"/>
              </a:lnSpc>
              <a:spcBef>
                <a:spcPts val="0"/>
              </a:spcBef>
              <a:spcAft>
                <a:spcPts val="0"/>
              </a:spcAft>
              <a:buClr>
                <a:srgbClr val="000000"/>
              </a:buClr>
              <a:buSzPts val="1500"/>
              <a:buFont typeface="Arial"/>
              <a:buNone/>
            </a:pPr>
            <a:r>
              <a:rPr b="0" i="0" lang="da" sz="1500" u="none" cap="none" strike="noStrike">
                <a:solidFill>
                  <a:schemeClr val="dk1"/>
                </a:solidFill>
                <a:latin typeface="Verdana"/>
                <a:ea typeface="Verdana"/>
                <a:cs typeface="Verdana"/>
                <a:sym typeface="Verdana"/>
              </a:rPr>
              <a:t>Hvilke andre perspektiver er der..?</a:t>
            </a:r>
            <a:endParaRPr b="0" i="0" sz="1500" u="none" cap="none" strike="noStrike">
              <a:solidFill>
                <a:schemeClr val="dk1"/>
              </a:solidFill>
              <a:latin typeface="Verdana"/>
              <a:ea typeface="Verdana"/>
              <a:cs typeface="Verdana"/>
              <a:sym typeface="Verdana"/>
            </a:endParaRPr>
          </a:p>
          <a:p>
            <a:pPr indent="0" lvl="0" marL="0" marR="0" rtl="0" algn="l">
              <a:lnSpc>
                <a:spcPct val="115000"/>
              </a:lnSpc>
              <a:spcBef>
                <a:spcPts val="0"/>
              </a:spcBef>
              <a:spcAft>
                <a:spcPts val="0"/>
              </a:spcAft>
              <a:buClr>
                <a:schemeClr val="dk1"/>
              </a:buClr>
              <a:buSzPts val="1100"/>
              <a:buFont typeface="Arial"/>
              <a:buNone/>
            </a:pPr>
            <a:r>
              <a:rPr b="0" i="0" lang="da" sz="1500" u="none" cap="none" strike="noStrike">
                <a:solidFill>
                  <a:schemeClr val="dk1"/>
                </a:solidFill>
                <a:latin typeface="Verdana"/>
                <a:ea typeface="Verdana"/>
                <a:cs typeface="Verdana"/>
                <a:sym typeface="Verdana"/>
              </a:rPr>
              <a:t>Hvorfor tror du, at…. </a:t>
            </a:r>
            <a:endParaRPr b="0" i="0" sz="1500" u="none" cap="none" strike="noStrike">
              <a:solidFill>
                <a:schemeClr val="dk1"/>
              </a:solidFill>
              <a:latin typeface="Verdana"/>
              <a:ea typeface="Verdana"/>
              <a:cs typeface="Verdana"/>
              <a:sym typeface="Verdana"/>
            </a:endParaRPr>
          </a:p>
          <a:p>
            <a:pPr indent="0" lvl="0" marL="0" marR="0" rtl="0" algn="l">
              <a:lnSpc>
                <a:spcPct val="115000"/>
              </a:lnSpc>
              <a:spcBef>
                <a:spcPts val="0"/>
              </a:spcBef>
              <a:spcAft>
                <a:spcPts val="0"/>
              </a:spcAft>
              <a:buClr>
                <a:srgbClr val="000000"/>
              </a:buClr>
              <a:buSzPts val="1500"/>
              <a:buFont typeface="Arial"/>
              <a:buNone/>
            </a:pPr>
            <a:r>
              <a:rPr b="0" i="0" lang="da" sz="1500" u="none" cap="none" strike="noStrike">
                <a:solidFill>
                  <a:schemeClr val="dk1"/>
                </a:solidFill>
                <a:latin typeface="Verdana"/>
                <a:ea typeface="Verdana"/>
                <a:cs typeface="Verdana"/>
                <a:sym typeface="Verdana"/>
              </a:rPr>
              <a:t>Effekten er nye vinkler på udfordringen. </a:t>
            </a:r>
            <a:endParaRPr b="0" i="0" sz="15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28"/>
                                        </p:tgtEl>
                                        <p:attrNameLst>
                                          <p:attrName>style.visibility</p:attrName>
                                        </p:attrNameLst>
                                      </p:cBhvr>
                                      <p:to>
                                        <p:strVal val="visible"/>
                                      </p:to>
                                    </p:set>
                                    <p:animEffect filter="fade" transition="in">
                                      <p:cBhvr>
                                        <p:cTn dur="2000"/>
                                        <p:tgtEl>
                                          <p:spTgt spid="32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29"/>
                                        </p:tgtEl>
                                        <p:attrNameLst>
                                          <p:attrName>style.visibility</p:attrName>
                                        </p:attrNameLst>
                                      </p:cBhvr>
                                      <p:to>
                                        <p:strVal val="visible"/>
                                      </p:to>
                                    </p:set>
                                    <p:animEffect filter="fade" transition="in">
                                      <p:cBhvr>
                                        <p:cTn dur="2000"/>
                                        <p:tgtEl>
                                          <p:spTgt spid="329"/>
                                        </p:tgtEl>
                                      </p:cBhvr>
                                    </p:animEffect>
                                  </p:childTnLst>
                                </p:cTn>
                              </p:par>
                              <p:par>
                                <p:cTn fill="hold" nodeType="withEffect" presetClass="exit" presetID="10" presetSubtype="0">
                                  <p:stCondLst>
                                    <p:cond delay="0"/>
                                  </p:stCondLst>
                                  <p:childTnLst>
                                    <p:animEffect filter="fade" transition="out">
                                      <p:cBhvr>
                                        <p:cTn dur="2000"/>
                                        <p:tgtEl>
                                          <p:spTgt spid="328"/>
                                        </p:tgtEl>
                                      </p:cBhvr>
                                    </p:animEffect>
                                    <p:set>
                                      <p:cBhvr>
                                        <p:cTn dur="1" fill="hold">
                                          <p:stCondLst>
                                            <p:cond delay="2000"/>
                                          </p:stCondLst>
                                        </p:cTn>
                                        <p:tgtEl>
                                          <p:spTgt spid="328"/>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33" name="Shape 333"/>
        <p:cNvGrpSpPr/>
        <p:nvPr/>
      </p:nvGrpSpPr>
      <p:grpSpPr>
        <a:xfrm>
          <a:off x="0" y="0"/>
          <a:ext cx="0" cy="0"/>
          <a:chOff x="0" y="0"/>
          <a:chExt cx="0" cy="0"/>
        </a:xfrm>
      </p:grpSpPr>
      <p:pic>
        <p:nvPicPr>
          <p:cNvPr id="334" name="Google Shape;334;p53"/>
          <p:cNvPicPr preferRelativeResize="0"/>
          <p:nvPr/>
        </p:nvPicPr>
        <p:blipFill rotWithShape="1">
          <a:blip r:embed="rId4">
            <a:alphaModFix/>
          </a:blip>
          <a:srcRect b="0" l="0" r="0" t="0"/>
          <a:stretch/>
        </p:blipFill>
        <p:spPr>
          <a:xfrm>
            <a:off x="-152400" y="220550"/>
            <a:ext cx="7002400" cy="4922950"/>
          </a:xfrm>
          <a:prstGeom prst="rect">
            <a:avLst/>
          </a:prstGeom>
          <a:noFill/>
          <a:ln>
            <a:noFill/>
          </a:ln>
        </p:spPr>
      </p:pic>
      <p:sp>
        <p:nvSpPr>
          <p:cNvPr id="335" name="Google Shape;335;p53"/>
          <p:cNvSpPr txBox="1"/>
          <p:nvPr/>
        </p:nvSpPr>
        <p:spPr>
          <a:xfrm>
            <a:off x="6607700" y="100425"/>
            <a:ext cx="2565600" cy="1046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800"/>
              <a:buFont typeface="Arial"/>
              <a:buNone/>
            </a:pPr>
            <a:r>
              <a:rPr b="0" i="0" lang="da" sz="2800" u="none" cap="none" strike="noStrike">
                <a:solidFill>
                  <a:srgbClr val="000000"/>
                </a:solidFill>
                <a:latin typeface="Fjalla One"/>
                <a:ea typeface="Fjalla One"/>
                <a:cs typeface="Fjalla One"/>
                <a:sym typeface="Fjalla One"/>
              </a:rPr>
              <a:t>Tomms spørgsmålstyper</a:t>
            </a:r>
            <a:endParaRPr b="0" i="0" sz="2800" u="none" cap="none" strike="noStrike">
              <a:solidFill>
                <a:srgbClr val="000000"/>
              </a:solidFill>
              <a:latin typeface="Fjalla One"/>
              <a:ea typeface="Fjalla One"/>
              <a:cs typeface="Fjalla One"/>
              <a:sym typeface="Fjalla One"/>
            </a:endParaRPr>
          </a:p>
        </p:txBody>
      </p:sp>
      <p:sp>
        <p:nvSpPr>
          <p:cNvPr id="336" name="Google Shape;336;p53"/>
          <p:cNvSpPr txBox="1"/>
          <p:nvPr/>
        </p:nvSpPr>
        <p:spPr>
          <a:xfrm>
            <a:off x="5941925" y="3266550"/>
            <a:ext cx="3231300" cy="12120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chemeClr val="dk1"/>
              </a:buClr>
              <a:buSzPts val="1100"/>
              <a:buFont typeface="Arial"/>
              <a:buNone/>
            </a:pPr>
            <a:r>
              <a:rPr b="0" i="0" lang="da" sz="1500" u="none" cap="none" strike="noStrike">
                <a:solidFill>
                  <a:schemeClr val="dk1"/>
                </a:solidFill>
                <a:latin typeface="Helvetica Neue"/>
                <a:ea typeface="Helvetica Neue"/>
                <a:cs typeface="Helvetica Neue"/>
                <a:sym typeface="Helvetica Neue"/>
              </a:rPr>
              <a:t>Hvad nu hvis..? </a:t>
            </a:r>
            <a:endParaRPr b="0" i="0" sz="1500" u="none" cap="none" strike="noStrike">
              <a:solidFill>
                <a:schemeClr val="dk1"/>
              </a:solidFill>
              <a:latin typeface="Helvetica Neue"/>
              <a:ea typeface="Helvetica Neue"/>
              <a:cs typeface="Helvetica Neue"/>
              <a:sym typeface="Helvetica Neue"/>
            </a:endParaRPr>
          </a:p>
          <a:p>
            <a:pPr indent="0" lvl="0" marL="0" marR="0" rtl="0" algn="l">
              <a:lnSpc>
                <a:spcPct val="115000"/>
              </a:lnSpc>
              <a:spcBef>
                <a:spcPts val="0"/>
              </a:spcBef>
              <a:spcAft>
                <a:spcPts val="0"/>
              </a:spcAft>
              <a:buClr>
                <a:schemeClr val="dk1"/>
              </a:buClr>
              <a:buSzPts val="1100"/>
              <a:buFont typeface="Arial"/>
              <a:buNone/>
            </a:pPr>
            <a:r>
              <a:rPr b="0" i="0" lang="da" sz="1500" u="none" cap="none" strike="noStrike">
                <a:solidFill>
                  <a:schemeClr val="dk1"/>
                </a:solidFill>
                <a:latin typeface="Helvetica Neue"/>
                <a:ea typeface="Helvetica Neue"/>
                <a:cs typeface="Helvetica Neue"/>
                <a:sym typeface="Helvetica Neue"/>
              </a:rPr>
              <a:t>Kunne man ikke..? </a:t>
            </a:r>
            <a:endParaRPr b="0" i="0" sz="1500" u="none" cap="none" strike="noStrike">
              <a:solidFill>
                <a:schemeClr val="dk1"/>
              </a:solidFill>
              <a:latin typeface="Helvetica Neue"/>
              <a:ea typeface="Helvetica Neue"/>
              <a:cs typeface="Helvetica Neue"/>
              <a:sym typeface="Helvetica Neue"/>
            </a:endParaRPr>
          </a:p>
          <a:p>
            <a:pPr indent="0" lvl="0" marL="0" marR="0" rtl="0" algn="l">
              <a:lnSpc>
                <a:spcPct val="115000"/>
              </a:lnSpc>
              <a:spcBef>
                <a:spcPts val="0"/>
              </a:spcBef>
              <a:spcAft>
                <a:spcPts val="0"/>
              </a:spcAft>
              <a:buClr>
                <a:srgbClr val="000000"/>
              </a:buClr>
              <a:buSzPts val="1500"/>
              <a:buFont typeface="Arial"/>
              <a:buNone/>
            </a:pPr>
            <a:r>
              <a:rPr b="0" i="0" lang="da" sz="1500" u="none" cap="none" strike="noStrike">
                <a:solidFill>
                  <a:schemeClr val="dk1"/>
                </a:solidFill>
                <a:latin typeface="Helvetica Neue"/>
                <a:ea typeface="Helvetica Neue"/>
                <a:cs typeface="Helvetica Neue"/>
                <a:sym typeface="Helvetica Neue"/>
              </a:rPr>
              <a:t>Effekten er kreativitet og opdagelse af flere veje og muligheder </a:t>
            </a:r>
            <a:endParaRPr b="0" i="0" sz="1500" u="none" cap="none" strike="noStrike">
              <a:solidFill>
                <a:srgbClr val="000000"/>
              </a:solidFill>
              <a:latin typeface="Helvetica Neue"/>
              <a:ea typeface="Helvetica Neue"/>
              <a:cs typeface="Helvetica Neue"/>
              <a:sym typeface="Helvetica Neue"/>
            </a:endParaRPr>
          </a:p>
        </p:txBody>
      </p:sp>
      <p:sp>
        <p:nvSpPr>
          <p:cNvPr id="337" name="Google Shape;337;p53"/>
          <p:cNvSpPr txBox="1"/>
          <p:nvPr/>
        </p:nvSpPr>
        <p:spPr>
          <a:xfrm>
            <a:off x="6246725" y="1118175"/>
            <a:ext cx="3030300" cy="14775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chemeClr val="dk1"/>
              </a:buClr>
              <a:buSzPts val="1100"/>
              <a:buFont typeface="Arial"/>
              <a:buNone/>
            </a:pPr>
            <a:r>
              <a:rPr b="0" i="0" lang="da" sz="1500" u="none" cap="none" strike="noStrike">
                <a:solidFill>
                  <a:schemeClr val="dk1"/>
                </a:solidFill>
                <a:latin typeface="Helvetica Neue"/>
                <a:ea typeface="Helvetica Neue"/>
                <a:cs typeface="Helvetica Neue"/>
                <a:sym typeface="Helvetica Neue"/>
              </a:rPr>
              <a:t>Hvad tænker du at gøre nu? </a:t>
            </a:r>
            <a:endParaRPr b="0" i="0" sz="1500" u="none" cap="none" strike="noStrike">
              <a:solidFill>
                <a:schemeClr val="dk1"/>
              </a:solidFill>
              <a:latin typeface="Helvetica Neue"/>
              <a:ea typeface="Helvetica Neue"/>
              <a:cs typeface="Helvetica Neue"/>
              <a:sym typeface="Helvetica Neue"/>
            </a:endParaRPr>
          </a:p>
          <a:p>
            <a:pPr indent="0" lvl="0" marL="0" marR="0" rtl="0" algn="l">
              <a:lnSpc>
                <a:spcPct val="115000"/>
              </a:lnSpc>
              <a:spcBef>
                <a:spcPts val="0"/>
              </a:spcBef>
              <a:spcAft>
                <a:spcPts val="0"/>
              </a:spcAft>
              <a:buClr>
                <a:schemeClr val="dk1"/>
              </a:buClr>
              <a:buSzPts val="1100"/>
              <a:buFont typeface="Arial"/>
              <a:buNone/>
            </a:pPr>
            <a:r>
              <a:rPr b="0" i="0" lang="da" sz="1500" u="none" cap="none" strike="noStrike">
                <a:solidFill>
                  <a:schemeClr val="dk1"/>
                </a:solidFill>
                <a:latin typeface="Helvetica Neue"/>
                <a:ea typeface="Helvetica Neue"/>
                <a:cs typeface="Helvetica Neue"/>
                <a:sym typeface="Helvetica Neue"/>
              </a:rPr>
              <a:t>Hvad skal du bruge (for at gøre det)? </a:t>
            </a:r>
            <a:endParaRPr b="0" i="0" sz="1500" u="none" cap="none" strike="noStrike">
              <a:solidFill>
                <a:schemeClr val="dk1"/>
              </a:solidFill>
              <a:latin typeface="Helvetica Neue"/>
              <a:ea typeface="Helvetica Neue"/>
              <a:cs typeface="Helvetica Neue"/>
              <a:sym typeface="Helvetica Neue"/>
            </a:endParaRPr>
          </a:p>
          <a:p>
            <a:pPr indent="0" lvl="0" marL="0" marR="0" rtl="0" algn="l">
              <a:lnSpc>
                <a:spcPct val="115000"/>
              </a:lnSpc>
              <a:spcBef>
                <a:spcPts val="0"/>
              </a:spcBef>
              <a:spcAft>
                <a:spcPts val="0"/>
              </a:spcAft>
              <a:buClr>
                <a:schemeClr val="dk1"/>
              </a:buClr>
              <a:buSzPts val="1100"/>
              <a:buFont typeface="Arial"/>
              <a:buNone/>
            </a:pPr>
            <a:r>
              <a:rPr b="0" i="0" lang="da" sz="1500" u="none" cap="none" strike="noStrike">
                <a:solidFill>
                  <a:schemeClr val="dk1"/>
                </a:solidFill>
                <a:latin typeface="Helvetica Neue"/>
                <a:ea typeface="Helvetica Neue"/>
                <a:cs typeface="Helvetica Neue"/>
                <a:sym typeface="Helvetica Neue"/>
              </a:rPr>
              <a:t>Hvem skal du inddrage? </a:t>
            </a:r>
            <a:endParaRPr b="0" i="0" sz="1500" u="none" cap="none" strike="noStrike">
              <a:solidFill>
                <a:schemeClr val="dk1"/>
              </a:solidFill>
              <a:latin typeface="Helvetica Neue"/>
              <a:ea typeface="Helvetica Neue"/>
              <a:cs typeface="Helvetica Neue"/>
              <a:sym typeface="Helvetica Neue"/>
            </a:endParaRPr>
          </a:p>
          <a:p>
            <a:pPr indent="0" lvl="0" marL="0" marR="0" rtl="0" algn="l">
              <a:lnSpc>
                <a:spcPct val="115000"/>
              </a:lnSpc>
              <a:spcBef>
                <a:spcPts val="0"/>
              </a:spcBef>
              <a:spcAft>
                <a:spcPts val="0"/>
              </a:spcAft>
              <a:buClr>
                <a:srgbClr val="000000"/>
              </a:buClr>
              <a:buSzPts val="1500"/>
              <a:buFont typeface="Arial"/>
              <a:buNone/>
            </a:pPr>
            <a:r>
              <a:rPr b="0" i="0" lang="da" sz="1500" u="none" cap="none" strike="noStrike">
                <a:solidFill>
                  <a:schemeClr val="dk1"/>
                </a:solidFill>
                <a:latin typeface="Helvetica Neue"/>
                <a:ea typeface="Helvetica Neue"/>
                <a:cs typeface="Helvetica Neue"/>
                <a:sym typeface="Helvetica Neue"/>
              </a:rPr>
              <a:t>Effekten er fokus på handlinger. </a:t>
            </a:r>
            <a:endParaRPr b="0" i="0" sz="1500" u="none" cap="none" strike="noStrike">
              <a:solidFill>
                <a:srgbClr val="000000"/>
              </a:solidFill>
              <a:latin typeface="Helvetica Neue"/>
              <a:ea typeface="Helvetica Neue"/>
              <a:cs typeface="Helvetica Neue"/>
              <a:sym typeface="Helvetica Neue"/>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336"/>
                                        </p:tgtEl>
                                        <p:attrNameLst>
                                          <p:attrName>style.visibility</p:attrName>
                                        </p:attrNameLst>
                                      </p:cBhvr>
                                      <p:to>
                                        <p:strVal val="visible"/>
                                      </p:to>
                                    </p:set>
                                    <p:animEffect filter="fade" transition="in">
                                      <p:cBhvr>
                                        <p:cTn dur="2000"/>
                                        <p:tgtEl>
                                          <p:spTgt spid="33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7"/>
                                        </p:tgtEl>
                                        <p:attrNameLst>
                                          <p:attrName>style.visibility</p:attrName>
                                        </p:attrNameLst>
                                      </p:cBhvr>
                                      <p:to>
                                        <p:strVal val="visible"/>
                                      </p:to>
                                    </p:set>
                                    <p:animEffect filter="fade" transition="in">
                                      <p:cBhvr>
                                        <p:cTn dur="2000"/>
                                        <p:tgtEl>
                                          <p:spTgt spid="337"/>
                                        </p:tgtEl>
                                      </p:cBhvr>
                                    </p:animEffect>
                                  </p:childTnLst>
                                </p:cTn>
                              </p:par>
                              <p:par>
                                <p:cTn fill="hold" nodeType="withEffect" presetClass="exit" presetID="10" presetSubtype="0">
                                  <p:stCondLst>
                                    <p:cond delay="0"/>
                                  </p:stCondLst>
                                  <p:childTnLst>
                                    <p:animEffect filter="fade" transition="out">
                                      <p:cBhvr>
                                        <p:cTn dur="1000"/>
                                        <p:tgtEl>
                                          <p:spTgt spid="336"/>
                                        </p:tgtEl>
                                      </p:cBhvr>
                                    </p:animEffect>
                                    <p:set>
                                      <p:cBhvr>
                                        <p:cTn dur="1" fill="hold">
                                          <p:stCondLst>
                                            <p:cond delay="1000"/>
                                          </p:stCondLst>
                                        </p:cTn>
                                        <p:tgtEl>
                                          <p:spTgt spid="336"/>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41" name="Shape 341"/>
        <p:cNvGrpSpPr/>
        <p:nvPr/>
      </p:nvGrpSpPr>
      <p:grpSpPr>
        <a:xfrm>
          <a:off x="0" y="0"/>
          <a:ext cx="0" cy="0"/>
          <a:chOff x="0" y="0"/>
          <a:chExt cx="0" cy="0"/>
        </a:xfrm>
      </p:grpSpPr>
      <p:sp>
        <p:nvSpPr>
          <p:cNvPr id="342" name="Google Shape;342;p54"/>
          <p:cNvSpPr txBox="1"/>
          <p:nvPr/>
        </p:nvSpPr>
        <p:spPr>
          <a:xfrm>
            <a:off x="530700" y="346975"/>
            <a:ext cx="5091300" cy="769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3800"/>
              <a:buFont typeface="Arial"/>
              <a:buNone/>
            </a:pPr>
            <a:r>
              <a:rPr b="0" i="0" lang="da" sz="3800" u="none" cap="none" strike="noStrike">
                <a:solidFill>
                  <a:srgbClr val="DE6E34"/>
                </a:solidFill>
                <a:latin typeface="Oswald"/>
                <a:ea typeface="Oswald"/>
                <a:cs typeface="Oswald"/>
                <a:sym typeface="Oswald"/>
              </a:rPr>
              <a:t>4 Typer af samtale</a:t>
            </a:r>
            <a:endParaRPr b="0" i="0" sz="3800" u="none" cap="none" strike="noStrike">
              <a:solidFill>
                <a:srgbClr val="DE6E34"/>
              </a:solidFill>
              <a:latin typeface="Oswald"/>
              <a:ea typeface="Oswald"/>
              <a:cs typeface="Oswald"/>
              <a:sym typeface="Oswald"/>
            </a:endParaRPr>
          </a:p>
        </p:txBody>
      </p:sp>
      <p:sp>
        <p:nvSpPr>
          <p:cNvPr id="343" name="Google Shape;343;p54"/>
          <p:cNvSpPr txBox="1"/>
          <p:nvPr/>
        </p:nvSpPr>
        <p:spPr>
          <a:xfrm>
            <a:off x="530700" y="1893375"/>
            <a:ext cx="8280300" cy="2108700"/>
          </a:xfrm>
          <a:prstGeom prst="rect">
            <a:avLst/>
          </a:prstGeom>
          <a:solidFill>
            <a:srgbClr val="FFFFFF">
              <a:alpha val="70980"/>
            </a:srgbClr>
          </a:solidFill>
          <a:ln>
            <a:noFill/>
          </a:ln>
        </p:spPr>
        <p:txBody>
          <a:bodyPr anchorCtr="0" anchor="t" bIns="91425" lIns="91425" spcFirstLastPara="1" rIns="91425" wrap="square" tIns="91425">
            <a:spAutoFit/>
          </a:bodyPr>
          <a:lstStyle/>
          <a:p>
            <a:pPr indent="-387350" lvl="0" marL="457200" marR="0" rtl="0" algn="l">
              <a:lnSpc>
                <a:spcPct val="100000"/>
              </a:lnSpc>
              <a:spcBef>
                <a:spcPts val="0"/>
              </a:spcBef>
              <a:spcAft>
                <a:spcPts val="0"/>
              </a:spcAft>
              <a:buClr>
                <a:schemeClr val="dk1"/>
              </a:buClr>
              <a:buSzPts val="2500"/>
              <a:buFont typeface="Helvetica Neue"/>
              <a:buChar char="●"/>
            </a:pPr>
            <a:r>
              <a:rPr b="0" i="0" lang="da" sz="2500" u="none" cap="none" strike="noStrike">
                <a:solidFill>
                  <a:schemeClr val="dk1"/>
                </a:solidFill>
                <a:latin typeface="Helvetica Neue"/>
                <a:ea typeface="Helvetica Neue"/>
                <a:cs typeface="Helvetica Neue"/>
                <a:sym typeface="Helvetica Neue"/>
              </a:rPr>
              <a:t>Vi-samtale (bekræfte fælleshed)</a:t>
            </a:r>
            <a:endParaRPr b="0" i="0" sz="2500" u="none" cap="none" strike="noStrike">
              <a:solidFill>
                <a:schemeClr val="dk1"/>
              </a:solidFill>
              <a:latin typeface="Helvetica Neue"/>
              <a:ea typeface="Helvetica Neue"/>
              <a:cs typeface="Helvetica Neue"/>
              <a:sym typeface="Helvetica Neue"/>
            </a:endParaRPr>
          </a:p>
          <a:p>
            <a:pPr indent="-387350" lvl="0" marL="457200" marR="0" rtl="0" algn="l">
              <a:lnSpc>
                <a:spcPct val="100000"/>
              </a:lnSpc>
              <a:spcBef>
                <a:spcPts val="0"/>
              </a:spcBef>
              <a:spcAft>
                <a:spcPts val="0"/>
              </a:spcAft>
              <a:buClr>
                <a:schemeClr val="dk1"/>
              </a:buClr>
              <a:buSzPts val="2500"/>
              <a:buFont typeface="Helvetica Neue"/>
              <a:buChar char="●"/>
            </a:pPr>
            <a:r>
              <a:rPr b="0" i="0" lang="da" sz="2500" u="none" cap="none" strike="noStrike">
                <a:solidFill>
                  <a:schemeClr val="dk1"/>
                </a:solidFill>
                <a:latin typeface="Helvetica Neue"/>
                <a:ea typeface="Helvetica Neue"/>
                <a:cs typeface="Helvetica Neue"/>
                <a:sym typeface="Helvetica Neue"/>
              </a:rPr>
              <a:t>Jeg-Jeg-samtale (bekræfte forskellighed)</a:t>
            </a:r>
            <a:endParaRPr b="0" i="0" sz="2500" u="none" cap="none" strike="noStrike">
              <a:solidFill>
                <a:schemeClr val="dk1"/>
              </a:solidFill>
              <a:latin typeface="Helvetica Neue"/>
              <a:ea typeface="Helvetica Neue"/>
              <a:cs typeface="Helvetica Neue"/>
              <a:sym typeface="Helvetica Neue"/>
            </a:endParaRPr>
          </a:p>
          <a:p>
            <a:pPr indent="-387350" lvl="0" marL="457200" marR="0" rtl="0" algn="l">
              <a:lnSpc>
                <a:spcPct val="100000"/>
              </a:lnSpc>
              <a:spcBef>
                <a:spcPts val="0"/>
              </a:spcBef>
              <a:spcAft>
                <a:spcPts val="0"/>
              </a:spcAft>
              <a:buClr>
                <a:schemeClr val="dk1"/>
              </a:buClr>
              <a:buSzPts val="2500"/>
              <a:buFont typeface="Helvetica Neue"/>
              <a:buChar char="●"/>
            </a:pPr>
            <a:r>
              <a:rPr b="0" i="0" lang="da" sz="2500" u="none" cap="none" strike="noStrike">
                <a:solidFill>
                  <a:schemeClr val="dk1"/>
                </a:solidFill>
                <a:latin typeface="Helvetica Neue"/>
                <a:ea typeface="Helvetica Neue"/>
                <a:cs typeface="Helvetica Neue"/>
                <a:sym typeface="Helvetica Neue"/>
              </a:rPr>
              <a:t>Jeg-Du-samtale (forstå ud fra den andens perspektiv)</a:t>
            </a:r>
            <a:endParaRPr b="0" i="0" sz="2500" u="none" cap="none" strike="noStrike">
              <a:solidFill>
                <a:schemeClr val="dk1"/>
              </a:solidFill>
              <a:latin typeface="Helvetica Neue"/>
              <a:ea typeface="Helvetica Neue"/>
              <a:cs typeface="Helvetica Neue"/>
              <a:sym typeface="Helvetica Neue"/>
            </a:endParaRPr>
          </a:p>
          <a:p>
            <a:pPr indent="-387350" lvl="0" marL="457200" marR="0" rtl="0" algn="l">
              <a:lnSpc>
                <a:spcPct val="100000"/>
              </a:lnSpc>
              <a:spcBef>
                <a:spcPts val="0"/>
              </a:spcBef>
              <a:spcAft>
                <a:spcPts val="0"/>
              </a:spcAft>
              <a:buClr>
                <a:schemeClr val="dk1"/>
              </a:buClr>
              <a:buSzPts val="2500"/>
              <a:buFont typeface="Helvetica Neue"/>
              <a:buChar char="●"/>
            </a:pPr>
            <a:r>
              <a:rPr b="0" i="0" lang="da" sz="2500" u="none" cap="none" strike="noStrike">
                <a:solidFill>
                  <a:schemeClr val="dk1"/>
                </a:solidFill>
                <a:latin typeface="Helvetica Neue"/>
                <a:ea typeface="Helvetica Neue"/>
                <a:cs typeface="Helvetica Neue"/>
                <a:sym typeface="Helvetica Neue"/>
              </a:rPr>
              <a:t>Dialog (gensidighed og samskabelse af noget fælles tredje)</a:t>
            </a:r>
            <a:endParaRPr b="0" i="0" sz="2500" u="none" cap="none" strike="noStrike">
              <a:solidFill>
                <a:schemeClr val="dk1"/>
              </a:solidFill>
              <a:latin typeface="Helvetica Neue"/>
              <a:ea typeface="Helvetica Neue"/>
              <a:cs typeface="Helvetica Neue"/>
              <a:sym typeface="Helvetica Neue"/>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20" name="Shape 120"/>
        <p:cNvGrpSpPr/>
        <p:nvPr/>
      </p:nvGrpSpPr>
      <p:grpSpPr>
        <a:xfrm>
          <a:off x="0" y="0"/>
          <a:ext cx="0" cy="0"/>
          <a:chOff x="0" y="0"/>
          <a:chExt cx="0" cy="0"/>
        </a:xfrm>
      </p:grpSpPr>
      <p:sp>
        <p:nvSpPr>
          <p:cNvPr id="121" name="Google Shape;121;p28"/>
          <p:cNvSpPr txBox="1"/>
          <p:nvPr/>
        </p:nvSpPr>
        <p:spPr>
          <a:xfrm>
            <a:off x="4590425" y="967625"/>
            <a:ext cx="1319400" cy="311400"/>
          </a:xfrm>
          <a:prstGeom prst="rect">
            <a:avLst/>
          </a:prstGeom>
          <a:solidFill>
            <a:srgbClr val="F6F6F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da" sz="1200">
                <a:solidFill>
                  <a:srgbClr val="434343"/>
                </a:solidFill>
                <a:latin typeface="Permanent Marker"/>
                <a:ea typeface="Permanent Marker"/>
                <a:cs typeface="Permanent Marker"/>
                <a:sym typeface="Permanent Marker"/>
              </a:rPr>
              <a:t>undervisn</a:t>
            </a:r>
            <a:r>
              <a:rPr lang="da" sz="1200">
                <a:solidFill>
                  <a:srgbClr val="434343"/>
                </a:solidFill>
                <a:latin typeface="Permanent Marker"/>
                <a:ea typeface="Permanent Marker"/>
                <a:cs typeface="Permanent Marker"/>
                <a:sym typeface="Permanent Marker"/>
              </a:rPr>
              <a:t>ings-</a:t>
            </a:r>
            <a:endParaRPr sz="1200">
              <a:solidFill>
                <a:srgbClr val="434343"/>
              </a:solidFill>
              <a:latin typeface="Permanent Marker"/>
              <a:ea typeface="Permanent Marker"/>
              <a:cs typeface="Permanent Marker"/>
              <a:sym typeface="Permanent Marker"/>
            </a:endParaRPr>
          </a:p>
          <a:p>
            <a:pPr indent="0" lvl="0" marL="0" rtl="0" algn="ctr">
              <a:spcBef>
                <a:spcPts val="0"/>
              </a:spcBef>
              <a:spcAft>
                <a:spcPts val="0"/>
              </a:spcAft>
              <a:buNone/>
            </a:pPr>
            <a:r>
              <a:rPr lang="da" sz="1200">
                <a:solidFill>
                  <a:srgbClr val="434343"/>
                </a:solidFill>
                <a:latin typeface="Permanent Marker"/>
                <a:ea typeface="Permanent Marker"/>
                <a:cs typeface="Permanent Marker"/>
                <a:sym typeface="Permanent Marker"/>
              </a:rPr>
              <a:t>design</a:t>
            </a:r>
            <a:endParaRPr sz="1200">
              <a:solidFill>
                <a:srgbClr val="434343"/>
              </a:solidFill>
              <a:latin typeface="Permanent Marker"/>
              <a:ea typeface="Permanent Marker"/>
              <a:cs typeface="Permanent Marker"/>
              <a:sym typeface="Permanent Marker"/>
            </a:endParaRPr>
          </a:p>
        </p:txBody>
      </p:sp>
      <p:sp>
        <p:nvSpPr>
          <p:cNvPr id="122" name="Google Shape;122;p28"/>
          <p:cNvSpPr txBox="1"/>
          <p:nvPr/>
        </p:nvSpPr>
        <p:spPr>
          <a:xfrm>
            <a:off x="171125" y="267075"/>
            <a:ext cx="3186300" cy="738900"/>
          </a:xfrm>
          <a:prstGeom prst="rect">
            <a:avLst/>
          </a:prstGeom>
          <a:noFill/>
          <a:ln cap="flat" cmpd="sng" w="19050">
            <a:solidFill>
              <a:srgbClr val="2B358B"/>
            </a:solidFill>
            <a:prstDash val="solid"/>
            <a:round/>
            <a:headEnd len="sm" w="sm" type="none"/>
            <a:tailEnd len="sm" w="sm" type="none"/>
          </a:ln>
        </p:spPr>
        <p:txBody>
          <a:bodyPr anchorCtr="0" anchor="ctr" bIns="91425" lIns="91425" spcFirstLastPara="1" rIns="91425" wrap="square" tIns="91425">
            <a:spAutoFit/>
          </a:bodyPr>
          <a:lstStyle/>
          <a:p>
            <a:pPr indent="0" lvl="0" marL="0" rtl="0" algn="l">
              <a:spcBef>
                <a:spcPts val="0"/>
              </a:spcBef>
              <a:spcAft>
                <a:spcPts val="0"/>
              </a:spcAft>
              <a:buNone/>
            </a:pPr>
            <a:r>
              <a:rPr lang="da" sz="3600">
                <a:solidFill>
                  <a:srgbClr val="2B358B"/>
                </a:solidFill>
              </a:rPr>
              <a:t>Læringscirkler</a:t>
            </a:r>
            <a:endParaRPr sz="3600">
              <a:solidFill>
                <a:srgbClr val="2B358B"/>
              </a:solidFill>
            </a:endParaRPr>
          </a:p>
        </p:txBody>
      </p:sp>
      <p:pic>
        <p:nvPicPr>
          <p:cNvPr id="123" name="Google Shape;123;p28"/>
          <p:cNvPicPr preferRelativeResize="0"/>
          <p:nvPr/>
        </p:nvPicPr>
        <p:blipFill>
          <a:blip r:embed="rId4">
            <a:alphaModFix amt="40000"/>
          </a:blip>
          <a:stretch>
            <a:fillRect/>
          </a:stretch>
        </p:blipFill>
        <p:spPr>
          <a:xfrm>
            <a:off x="7692634" y="4561770"/>
            <a:ext cx="1329161" cy="461280"/>
          </a:xfrm>
          <a:prstGeom prst="rect">
            <a:avLst/>
          </a:prstGeom>
          <a:noFill/>
          <a:ln>
            <a:noFill/>
          </a:ln>
        </p:spPr>
      </p:pic>
      <p:pic>
        <p:nvPicPr>
          <p:cNvPr id="124" name="Google Shape;124;p28" title="Skærmbillede 2025-08-17 kl. 14.45.10.png"/>
          <p:cNvPicPr preferRelativeResize="0"/>
          <p:nvPr/>
        </p:nvPicPr>
        <p:blipFill>
          <a:blip r:embed="rId5">
            <a:alphaModFix amt="8000"/>
          </a:blip>
          <a:stretch>
            <a:fillRect/>
          </a:stretch>
        </p:blipFill>
        <p:spPr>
          <a:xfrm>
            <a:off x="681826" y="0"/>
            <a:ext cx="8085150" cy="514350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47" name="Shape 347"/>
        <p:cNvGrpSpPr/>
        <p:nvPr/>
      </p:nvGrpSpPr>
      <p:grpSpPr>
        <a:xfrm>
          <a:off x="0" y="0"/>
          <a:ext cx="0" cy="0"/>
          <a:chOff x="0" y="0"/>
          <a:chExt cx="0" cy="0"/>
        </a:xfrm>
      </p:grpSpPr>
      <p:pic>
        <p:nvPicPr>
          <p:cNvPr id="348" name="Google Shape;348;p55"/>
          <p:cNvPicPr preferRelativeResize="0"/>
          <p:nvPr/>
        </p:nvPicPr>
        <p:blipFill rotWithShape="1">
          <a:blip r:embed="rId4">
            <a:alphaModFix/>
          </a:blip>
          <a:srcRect b="0" l="0" r="0" t="0"/>
          <a:stretch/>
        </p:blipFill>
        <p:spPr>
          <a:xfrm>
            <a:off x="147463" y="285750"/>
            <a:ext cx="8849075" cy="3939150"/>
          </a:xfrm>
          <a:prstGeom prst="rect">
            <a:avLst/>
          </a:prstGeom>
          <a:noFill/>
          <a:ln>
            <a:noFill/>
          </a:ln>
        </p:spPr>
      </p:pic>
      <p:sp>
        <p:nvSpPr>
          <p:cNvPr id="349" name="Google Shape;349;p55"/>
          <p:cNvSpPr txBox="1"/>
          <p:nvPr/>
        </p:nvSpPr>
        <p:spPr>
          <a:xfrm>
            <a:off x="6925875" y="4341025"/>
            <a:ext cx="2070600" cy="738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da" sz="1200" u="none" cap="none" strike="noStrike">
                <a:solidFill>
                  <a:srgbClr val="000000"/>
                </a:solidFill>
                <a:latin typeface="Helvetica Neue"/>
                <a:ea typeface="Helvetica Neue"/>
                <a:cs typeface="Helvetica Neue"/>
                <a:sym typeface="Helvetica Neue"/>
              </a:rPr>
              <a:t>Toulmins udvidede argumentationsmodel</a:t>
            </a:r>
            <a:endParaRPr b="0" i="0" sz="1200" u="none" cap="none" strike="noStrike">
              <a:solidFill>
                <a:srgbClr val="000000"/>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200"/>
              <a:buFont typeface="Arial"/>
              <a:buNone/>
            </a:pPr>
            <a:r>
              <a:rPr b="0" i="0" lang="da" sz="1200" u="none" cap="none" strike="noStrike">
                <a:solidFill>
                  <a:schemeClr val="dk1"/>
                </a:solidFill>
                <a:latin typeface="Helvetica Neue"/>
                <a:ea typeface="Helvetica Neue"/>
                <a:cs typeface="Helvetica Neue"/>
                <a:sym typeface="Helvetica Neue"/>
              </a:rPr>
              <a:t>Jørgensen &amp; Onsberg 2008</a:t>
            </a:r>
            <a:endParaRPr b="0" i="0" sz="1600" u="none" cap="none" strike="noStrike">
              <a:solidFill>
                <a:srgbClr val="000000"/>
              </a:solidFill>
              <a:latin typeface="Helvetica Neue"/>
              <a:ea typeface="Helvetica Neue"/>
              <a:cs typeface="Helvetica Neue"/>
              <a:sym typeface="Helvetica Neue"/>
            </a:endParaRPr>
          </a:p>
        </p:txBody>
      </p:sp>
      <p:sp>
        <p:nvSpPr>
          <p:cNvPr id="350" name="Google Shape;350;p55"/>
          <p:cNvSpPr/>
          <p:nvPr/>
        </p:nvSpPr>
        <p:spPr>
          <a:xfrm>
            <a:off x="263250" y="60500"/>
            <a:ext cx="1602900" cy="1411500"/>
          </a:xfrm>
          <a:prstGeom prst="ellipse">
            <a:avLst/>
          </a:prstGeom>
          <a:solidFill>
            <a:srgbClr val="DE6E34"/>
          </a:solidFill>
          <a:ln cap="flat" cmpd="sng" w="3810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da" sz="3100" u="none" cap="none" strike="noStrike">
                <a:solidFill>
                  <a:schemeClr val="dk1"/>
                </a:solidFill>
                <a:latin typeface="Helvetica Neue"/>
                <a:ea typeface="Helvetica Neue"/>
                <a:cs typeface="Helvetica Neue"/>
                <a:sym typeface="Helvetica Neue"/>
              </a:rPr>
              <a:t>Fordi</a:t>
            </a:r>
            <a:endParaRPr b="0" i="0" sz="1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0"/>
                                        </p:tgtEl>
                                        <p:attrNameLst>
                                          <p:attrName>style.visibility</p:attrName>
                                        </p:attrNameLst>
                                      </p:cBhvr>
                                      <p:to>
                                        <p:strVal val="visible"/>
                                      </p:to>
                                    </p:set>
                                    <p:animEffect filter="fade" transition="in">
                                      <p:cBhvr>
                                        <p:cTn dur="2000"/>
                                        <p:tgtEl>
                                          <p:spTgt spid="35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4" name="Shape 354"/>
        <p:cNvGrpSpPr/>
        <p:nvPr/>
      </p:nvGrpSpPr>
      <p:grpSpPr>
        <a:xfrm>
          <a:off x="0" y="0"/>
          <a:ext cx="0" cy="0"/>
          <a:chOff x="0" y="0"/>
          <a:chExt cx="0" cy="0"/>
        </a:xfrm>
      </p:grpSpPr>
      <p:sp>
        <p:nvSpPr>
          <p:cNvPr id="355" name="Google Shape;355;p56"/>
          <p:cNvSpPr/>
          <p:nvPr/>
        </p:nvSpPr>
        <p:spPr>
          <a:xfrm>
            <a:off x="3959575" y="150450"/>
            <a:ext cx="1105200" cy="1012800"/>
          </a:xfrm>
          <a:prstGeom prst="ellipse">
            <a:avLst/>
          </a:prstGeom>
          <a:noFill/>
          <a:ln cap="flat" cmpd="sng" w="19050">
            <a:solidFill>
              <a:srgbClr val="93C47D"/>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200"/>
          </a:p>
        </p:txBody>
      </p:sp>
      <p:sp>
        <p:nvSpPr>
          <p:cNvPr id="356" name="Google Shape;356;p56"/>
          <p:cNvSpPr txBox="1"/>
          <p:nvPr/>
        </p:nvSpPr>
        <p:spPr>
          <a:xfrm>
            <a:off x="4083625" y="449100"/>
            <a:ext cx="857100" cy="415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da" sz="1500">
                <a:solidFill>
                  <a:schemeClr val="dk2"/>
                </a:solidFill>
              </a:rPr>
              <a:t>Udsagn</a:t>
            </a:r>
            <a:endParaRPr sz="1500">
              <a:solidFill>
                <a:schemeClr val="dk2"/>
              </a:solidFill>
            </a:endParaRPr>
          </a:p>
        </p:txBody>
      </p:sp>
      <p:sp>
        <p:nvSpPr>
          <p:cNvPr id="357" name="Google Shape;357;p56"/>
          <p:cNvSpPr/>
          <p:nvPr/>
        </p:nvSpPr>
        <p:spPr>
          <a:xfrm>
            <a:off x="1078575" y="3544050"/>
            <a:ext cx="1459200" cy="446100"/>
          </a:xfrm>
          <a:prstGeom prst="roundRect">
            <a:avLst>
              <a:gd fmla="val 16667" name="adj"/>
            </a:avLst>
          </a:prstGeom>
          <a:noFill/>
          <a:ln cap="flat" cmpd="sng" w="19050">
            <a:solidFill>
              <a:srgbClr val="DE6E34"/>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a" sz="1500">
                <a:solidFill>
                  <a:schemeClr val="dk1"/>
                </a:solidFill>
              </a:rPr>
              <a:t>Metafysisk</a:t>
            </a:r>
            <a:endParaRPr/>
          </a:p>
        </p:txBody>
      </p:sp>
      <p:sp>
        <p:nvSpPr>
          <p:cNvPr id="358" name="Google Shape;358;p56"/>
          <p:cNvSpPr/>
          <p:nvPr/>
        </p:nvSpPr>
        <p:spPr>
          <a:xfrm>
            <a:off x="3782575" y="1424000"/>
            <a:ext cx="1459200" cy="446100"/>
          </a:xfrm>
          <a:prstGeom prst="roundRect">
            <a:avLst>
              <a:gd fmla="val 16667" name="adj"/>
            </a:avLst>
          </a:prstGeom>
          <a:noFill/>
          <a:ln cap="flat" cmpd="sng" w="19050">
            <a:solidFill>
              <a:srgbClr val="DE6E34"/>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a" sz="1500">
                <a:solidFill>
                  <a:schemeClr val="dk1"/>
                </a:solidFill>
              </a:rPr>
              <a:t>Grund/belæg</a:t>
            </a:r>
            <a:endParaRPr/>
          </a:p>
        </p:txBody>
      </p:sp>
      <p:sp>
        <p:nvSpPr>
          <p:cNvPr id="359" name="Google Shape;359;p56"/>
          <p:cNvSpPr/>
          <p:nvPr/>
        </p:nvSpPr>
        <p:spPr>
          <a:xfrm>
            <a:off x="3782575" y="2130725"/>
            <a:ext cx="1459200" cy="446100"/>
          </a:xfrm>
          <a:prstGeom prst="roundRect">
            <a:avLst>
              <a:gd fmla="val 16667" name="adj"/>
            </a:avLst>
          </a:prstGeom>
          <a:noFill/>
          <a:ln cap="flat" cmpd="sng" w="19050">
            <a:solidFill>
              <a:srgbClr val="DE6E34"/>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a" sz="1500">
                <a:solidFill>
                  <a:schemeClr val="dk1"/>
                </a:solidFill>
              </a:rPr>
              <a:t>Viden/Værdi</a:t>
            </a:r>
            <a:endParaRPr/>
          </a:p>
        </p:txBody>
      </p:sp>
      <p:sp>
        <p:nvSpPr>
          <p:cNvPr id="360" name="Google Shape;360;p56"/>
          <p:cNvSpPr/>
          <p:nvPr/>
        </p:nvSpPr>
        <p:spPr>
          <a:xfrm>
            <a:off x="1078475" y="2854275"/>
            <a:ext cx="1459200" cy="446100"/>
          </a:xfrm>
          <a:prstGeom prst="roundRect">
            <a:avLst>
              <a:gd fmla="val 16667" name="adj"/>
            </a:avLst>
          </a:prstGeom>
          <a:noFill/>
          <a:ln cap="flat" cmpd="sng" w="19050">
            <a:solidFill>
              <a:srgbClr val="DE6E34"/>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a" sz="1500">
                <a:solidFill>
                  <a:schemeClr val="dk1"/>
                </a:solidFill>
              </a:rPr>
              <a:t>Erfaring</a:t>
            </a:r>
            <a:endParaRPr/>
          </a:p>
        </p:txBody>
      </p:sp>
      <p:sp>
        <p:nvSpPr>
          <p:cNvPr id="361" name="Google Shape;361;p56"/>
          <p:cNvSpPr/>
          <p:nvPr/>
        </p:nvSpPr>
        <p:spPr>
          <a:xfrm>
            <a:off x="2957363" y="3544075"/>
            <a:ext cx="1459200" cy="446100"/>
          </a:xfrm>
          <a:prstGeom prst="roundRect">
            <a:avLst>
              <a:gd fmla="val 16667" name="adj"/>
            </a:avLst>
          </a:prstGeom>
          <a:noFill/>
          <a:ln cap="flat" cmpd="sng" w="19050">
            <a:solidFill>
              <a:srgbClr val="DE6E34"/>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a" sz="1500">
                <a:solidFill>
                  <a:schemeClr val="dk1"/>
                </a:solidFill>
              </a:rPr>
              <a:t>Probabilistisk</a:t>
            </a:r>
            <a:endParaRPr/>
          </a:p>
        </p:txBody>
      </p:sp>
      <p:sp>
        <p:nvSpPr>
          <p:cNvPr id="362" name="Google Shape;362;p56"/>
          <p:cNvSpPr/>
          <p:nvPr/>
        </p:nvSpPr>
        <p:spPr>
          <a:xfrm>
            <a:off x="6486675" y="2854275"/>
            <a:ext cx="1459200" cy="446100"/>
          </a:xfrm>
          <a:prstGeom prst="roundRect">
            <a:avLst>
              <a:gd fmla="val 16667" name="adj"/>
            </a:avLst>
          </a:prstGeom>
          <a:noFill/>
          <a:ln cap="flat" cmpd="sng" w="19050">
            <a:solidFill>
              <a:srgbClr val="DE6E34"/>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a" sz="1500">
                <a:solidFill>
                  <a:schemeClr val="dk1"/>
                </a:solidFill>
              </a:rPr>
              <a:t>Empirisk</a:t>
            </a:r>
            <a:endParaRPr/>
          </a:p>
        </p:txBody>
      </p:sp>
      <p:sp>
        <p:nvSpPr>
          <p:cNvPr id="363" name="Google Shape;363;p56"/>
          <p:cNvSpPr/>
          <p:nvPr/>
        </p:nvSpPr>
        <p:spPr>
          <a:xfrm>
            <a:off x="3782575" y="2854275"/>
            <a:ext cx="1459200" cy="446100"/>
          </a:xfrm>
          <a:prstGeom prst="roundRect">
            <a:avLst>
              <a:gd fmla="val 16667" name="adj"/>
            </a:avLst>
          </a:prstGeom>
          <a:noFill/>
          <a:ln cap="flat" cmpd="sng" w="19050">
            <a:solidFill>
              <a:srgbClr val="DE6E34"/>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a" sz="1500">
                <a:solidFill>
                  <a:schemeClr val="dk1"/>
                </a:solidFill>
              </a:rPr>
              <a:t>Teoretisk</a:t>
            </a:r>
            <a:endParaRPr/>
          </a:p>
        </p:txBody>
      </p:sp>
      <p:sp>
        <p:nvSpPr>
          <p:cNvPr id="364" name="Google Shape;364;p56"/>
          <p:cNvSpPr/>
          <p:nvPr/>
        </p:nvSpPr>
        <p:spPr>
          <a:xfrm>
            <a:off x="4607575" y="3544400"/>
            <a:ext cx="1459200" cy="446100"/>
          </a:xfrm>
          <a:prstGeom prst="roundRect">
            <a:avLst>
              <a:gd fmla="val 16667" name="adj"/>
            </a:avLst>
          </a:prstGeom>
          <a:noFill/>
          <a:ln cap="flat" cmpd="sng" w="19050">
            <a:solidFill>
              <a:srgbClr val="DE6E34"/>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a" sz="1500">
                <a:solidFill>
                  <a:schemeClr val="dk1"/>
                </a:solidFill>
              </a:rPr>
              <a:t>Syntetisk</a:t>
            </a:r>
            <a:endParaRPr/>
          </a:p>
        </p:txBody>
      </p:sp>
      <p:sp>
        <p:nvSpPr>
          <p:cNvPr id="365" name="Google Shape;365;p56"/>
          <p:cNvSpPr/>
          <p:nvPr/>
        </p:nvSpPr>
        <p:spPr>
          <a:xfrm>
            <a:off x="6486375" y="3544050"/>
            <a:ext cx="1459200" cy="446100"/>
          </a:xfrm>
          <a:prstGeom prst="roundRect">
            <a:avLst>
              <a:gd fmla="val 16667" name="adj"/>
            </a:avLst>
          </a:prstGeom>
          <a:noFill/>
          <a:ln cap="flat" cmpd="sng" w="19050">
            <a:solidFill>
              <a:srgbClr val="DE6E34"/>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a" sz="1500">
                <a:solidFill>
                  <a:schemeClr val="dk1"/>
                </a:solidFill>
              </a:rPr>
              <a:t>Metode</a:t>
            </a:r>
            <a:endParaRPr/>
          </a:p>
        </p:txBody>
      </p:sp>
      <p:sp>
        <p:nvSpPr>
          <p:cNvPr id="366" name="Google Shape;366;p56"/>
          <p:cNvSpPr/>
          <p:nvPr/>
        </p:nvSpPr>
        <p:spPr>
          <a:xfrm>
            <a:off x="924175" y="4561350"/>
            <a:ext cx="7176000" cy="446100"/>
          </a:xfrm>
          <a:prstGeom prst="roundRect">
            <a:avLst>
              <a:gd fmla="val 16667" name="adj"/>
            </a:avLst>
          </a:prstGeom>
          <a:noFill/>
          <a:ln cap="flat" cmpd="sng" w="19050">
            <a:solidFill>
              <a:srgbClr val="85200C"/>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a" sz="1500">
                <a:solidFill>
                  <a:schemeClr val="dk1"/>
                </a:solidFill>
              </a:rPr>
              <a:t>Verdensanskuelse eller tro (ontologi)</a:t>
            </a:r>
            <a:endParaRPr/>
          </a:p>
        </p:txBody>
      </p:sp>
      <p:sp>
        <p:nvSpPr>
          <p:cNvPr id="367" name="Google Shape;367;p56"/>
          <p:cNvSpPr/>
          <p:nvPr/>
        </p:nvSpPr>
        <p:spPr>
          <a:xfrm rot="-5400000">
            <a:off x="4379425" y="695400"/>
            <a:ext cx="265500" cy="7160700"/>
          </a:xfrm>
          <a:prstGeom prst="rightBrace">
            <a:avLst>
              <a:gd fmla="val 50000" name="adj1"/>
              <a:gd fmla="val 50000" name="adj2"/>
            </a:avLst>
          </a:prstGeom>
          <a:noFill/>
          <a:ln cap="flat" cmpd="sng" w="1905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368" name="Google Shape;368;p56"/>
          <p:cNvSpPr/>
          <p:nvPr/>
        </p:nvSpPr>
        <p:spPr>
          <a:xfrm>
            <a:off x="5684075" y="433800"/>
            <a:ext cx="1459200" cy="446100"/>
          </a:xfrm>
          <a:prstGeom prst="roundRect">
            <a:avLst>
              <a:gd fmla="val 16667" name="adj"/>
            </a:avLst>
          </a:prstGeom>
          <a:noFill/>
          <a:ln cap="flat"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a" sz="1500">
                <a:solidFill>
                  <a:schemeClr val="dk1"/>
                </a:solidFill>
              </a:rPr>
              <a:t>Effekt</a:t>
            </a:r>
            <a:endParaRPr/>
          </a:p>
        </p:txBody>
      </p:sp>
      <p:cxnSp>
        <p:nvCxnSpPr>
          <p:cNvPr id="369" name="Google Shape;369;p56"/>
          <p:cNvCxnSpPr>
            <a:stCxn id="355" idx="6"/>
            <a:endCxn id="368" idx="1"/>
          </p:cNvCxnSpPr>
          <p:nvPr/>
        </p:nvCxnSpPr>
        <p:spPr>
          <a:xfrm>
            <a:off x="5064775" y="656850"/>
            <a:ext cx="619200" cy="0"/>
          </a:xfrm>
          <a:prstGeom prst="straightConnector1">
            <a:avLst/>
          </a:prstGeom>
          <a:noFill/>
          <a:ln cap="flat" cmpd="sng" w="19050">
            <a:solidFill>
              <a:schemeClr val="dk2"/>
            </a:solidFill>
            <a:prstDash val="solid"/>
            <a:round/>
            <a:headEnd len="med" w="med" type="none"/>
            <a:tailEnd len="med" w="med" type="triangle"/>
          </a:ln>
        </p:spPr>
      </p:cxnSp>
      <p:cxnSp>
        <p:nvCxnSpPr>
          <p:cNvPr id="370" name="Google Shape;370;p56"/>
          <p:cNvCxnSpPr>
            <a:stCxn id="358" idx="0"/>
            <a:endCxn id="355" idx="4"/>
          </p:cNvCxnSpPr>
          <p:nvPr/>
        </p:nvCxnSpPr>
        <p:spPr>
          <a:xfrm rot="10800000">
            <a:off x="4512175" y="1163300"/>
            <a:ext cx="0" cy="260700"/>
          </a:xfrm>
          <a:prstGeom prst="straightConnector1">
            <a:avLst/>
          </a:prstGeom>
          <a:noFill/>
          <a:ln cap="flat" cmpd="sng" w="19050">
            <a:solidFill>
              <a:schemeClr val="dk2"/>
            </a:solidFill>
            <a:prstDash val="solid"/>
            <a:round/>
            <a:headEnd len="med" w="med" type="none"/>
            <a:tailEnd len="med" w="med" type="triangle"/>
          </a:ln>
        </p:spPr>
      </p:cxnSp>
      <p:cxnSp>
        <p:nvCxnSpPr>
          <p:cNvPr id="371" name="Google Shape;371;p56"/>
          <p:cNvCxnSpPr>
            <a:stCxn id="359" idx="0"/>
            <a:endCxn id="358" idx="2"/>
          </p:cNvCxnSpPr>
          <p:nvPr/>
        </p:nvCxnSpPr>
        <p:spPr>
          <a:xfrm rot="10800000">
            <a:off x="4512175" y="1870025"/>
            <a:ext cx="0" cy="260700"/>
          </a:xfrm>
          <a:prstGeom prst="straightConnector1">
            <a:avLst/>
          </a:prstGeom>
          <a:noFill/>
          <a:ln cap="flat" cmpd="sng" w="19050">
            <a:solidFill>
              <a:schemeClr val="dk2"/>
            </a:solidFill>
            <a:prstDash val="solid"/>
            <a:round/>
            <a:headEnd len="med" w="med" type="none"/>
            <a:tailEnd len="med" w="med" type="triangle"/>
          </a:ln>
        </p:spPr>
      </p:cxnSp>
      <p:cxnSp>
        <p:nvCxnSpPr>
          <p:cNvPr id="372" name="Google Shape;372;p56"/>
          <p:cNvCxnSpPr>
            <a:stCxn id="363" idx="0"/>
            <a:endCxn id="359" idx="2"/>
          </p:cNvCxnSpPr>
          <p:nvPr/>
        </p:nvCxnSpPr>
        <p:spPr>
          <a:xfrm rot="10800000">
            <a:off x="4512175" y="2576775"/>
            <a:ext cx="0" cy="277500"/>
          </a:xfrm>
          <a:prstGeom prst="straightConnector1">
            <a:avLst/>
          </a:prstGeom>
          <a:noFill/>
          <a:ln cap="flat" cmpd="sng" w="19050">
            <a:solidFill>
              <a:schemeClr val="dk2"/>
            </a:solidFill>
            <a:prstDash val="solid"/>
            <a:round/>
            <a:headEnd len="med" w="med" type="none"/>
            <a:tailEnd len="med" w="med" type="triangle"/>
          </a:ln>
        </p:spPr>
      </p:cxnSp>
      <p:cxnSp>
        <p:nvCxnSpPr>
          <p:cNvPr id="373" name="Google Shape;373;p56"/>
          <p:cNvCxnSpPr>
            <a:stCxn id="357" idx="3"/>
            <a:endCxn id="363" idx="1"/>
          </p:cNvCxnSpPr>
          <p:nvPr/>
        </p:nvCxnSpPr>
        <p:spPr>
          <a:xfrm flipH="1" rot="10800000">
            <a:off x="2537775" y="3077400"/>
            <a:ext cx="1244700" cy="689700"/>
          </a:xfrm>
          <a:prstGeom prst="straightConnector1">
            <a:avLst/>
          </a:prstGeom>
          <a:noFill/>
          <a:ln cap="flat" cmpd="sng" w="19050">
            <a:solidFill>
              <a:schemeClr val="dk2"/>
            </a:solidFill>
            <a:prstDash val="solid"/>
            <a:round/>
            <a:headEnd len="med" w="med" type="none"/>
            <a:tailEnd len="med" w="med" type="triangle"/>
          </a:ln>
        </p:spPr>
      </p:cxnSp>
      <p:cxnSp>
        <p:nvCxnSpPr>
          <p:cNvPr id="374" name="Google Shape;374;p56"/>
          <p:cNvCxnSpPr>
            <a:stCxn id="361" idx="0"/>
            <a:endCxn id="363" idx="2"/>
          </p:cNvCxnSpPr>
          <p:nvPr/>
        </p:nvCxnSpPr>
        <p:spPr>
          <a:xfrm flipH="1" rot="10800000">
            <a:off x="3686963" y="3300475"/>
            <a:ext cx="825300" cy="243600"/>
          </a:xfrm>
          <a:prstGeom prst="straightConnector1">
            <a:avLst/>
          </a:prstGeom>
          <a:noFill/>
          <a:ln cap="flat" cmpd="sng" w="19050">
            <a:solidFill>
              <a:schemeClr val="dk2"/>
            </a:solidFill>
            <a:prstDash val="solid"/>
            <a:round/>
            <a:headEnd len="med" w="med" type="none"/>
            <a:tailEnd len="med" w="med" type="triangle"/>
          </a:ln>
        </p:spPr>
      </p:cxnSp>
      <p:cxnSp>
        <p:nvCxnSpPr>
          <p:cNvPr id="375" name="Google Shape;375;p56"/>
          <p:cNvCxnSpPr>
            <a:stCxn id="364" idx="0"/>
            <a:endCxn id="363" idx="2"/>
          </p:cNvCxnSpPr>
          <p:nvPr/>
        </p:nvCxnSpPr>
        <p:spPr>
          <a:xfrm rot="10800000">
            <a:off x="4512175" y="3300500"/>
            <a:ext cx="825000" cy="243900"/>
          </a:xfrm>
          <a:prstGeom prst="straightConnector1">
            <a:avLst/>
          </a:prstGeom>
          <a:noFill/>
          <a:ln cap="flat" cmpd="sng" w="19050">
            <a:solidFill>
              <a:schemeClr val="dk2"/>
            </a:solidFill>
            <a:prstDash val="solid"/>
            <a:round/>
            <a:headEnd len="med" w="med" type="none"/>
            <a:tailEnd len="med" w="med" type="triangle"/>
          </a:ln>
        </p:spPr>
      </p:cxnSp>
      <p:cxnSp>
        <p:nvCxnSpPr>
          <p:cNvPr id="376" name="Google Shape;376;p56"/>
          <p:cNvCxnSpPr>
            <a:stCxn id="360" idx="0"/>
            <a:endCxn id="359" idx="1"/>
          </p:cNvCxnSpPr>
          <p:nvPr/>
        </p:nvCxnSpPr>
        <p:spPr>
          <a:xfrm flipH="1" rot="10800000">
            <a:off x="1808075" y="2353875"/>
            <a:ext cx="1974600" cy="500400"/>
          </a:xfrm>
          <a:prstGeom prst="straightConnector1">
            <a:avLst/>
          </a:prstGeom>
          <a:noFill/>
          <a:ln cap="flat" cmpd="sng" w="19050">
            <a:solidFill>
              <a:schemeClr val="dk2"/>
            </a:solidFill>
            <a:prstDash val="solid"/>
            <a:round/>
            <a:headEnd len="med" w="med" type="none"/>
            <a:tailEnd len="med" w="med" type="triangle"/>
          </a:ln>
        </p:spPr>
      </p:cxnSp>
      <p:cxnSp>
        <p:nvCxnSpPr>
          <p:cNvPr id="377" name="Google Shape;377;p56"/>
          <p:cNvCxnSpPr>
            <a:stCxn id="362" idx="0"/>
            <a:endCxn id="359" idx="3"/>
          </p:cNvCxnSpPr>
          <p:nvPr/>
        </p:nvCxnSpPr>
        <p:spPr>
          <a:xfrm rot="10800000">
            <a:off x="5241675" y="2353875"/>
            <a:ext cx="1974600" cy="500400"/>
          </a:xfrm>
          <a:prstGeom prst="straightConnector1">
            <a:avLst/>
          </a:prstGeom>
          <a:noFill/>
          <a:ln cap="flat" cmpd="sng" w="19050">
            <a:solidFill>
              <a:schemeClr val="dk2"/>
            </a:solidFill>
            <a:prstDash val="solid"/>
            <a:round/>
            <a:headEnd len="med" w="med" type="none"/>
            <a:tailEnd len="med" w="med" type="triangle"/>
          </a:ln>
        </p:spPr>
      </p:cxnSp>
      <p:cxnSp>
        <p:nvCxnSpPr>
          <p:cNvPr id="378" name="Google Shape;378;p56"/>
          <p:cNvCxnSpPr>
            <a:stCxn id="365" idx="0"/>
            <a:endCxn id="362" idx="2"/>
          </p:cNvCxnSpPr>
          <p:nvPr/>
        </p:nvCxnSpPr>
        <p:spPr>
          <a:xfrm flipH="1" rot="10800000">
            <a:off x="7215975" y="3300450"/>
            <a:ext cx="300" cy="243600"/>
          </a:xfrm>
          <a:prstGeom prst="straightConnector1">
            <a:avLst/>
          </a:prstGeom>
          <a:noFill/>
          <a:ln cap="flat" cmpd="sng" w="19050">
            <a:solidFill>
              <a:schemeClr val="dk2"/>
            </a:solidFill>
            <a:prstDash val="solid"/>
            <a:round/>
            <a:headEnd len="med" w="med" type="none"/>
            <a:tailEnd len="med" w="med" type="triangle"/>
          </a:ln>
        </p:spPr>
      </p:cxnSp>
      <p:sp>
        <p:nvSpPr>
          <p:cNvPr id="379" name="Google Shape;379;p56"/>
          <p:cNvSpPr txBox="1"/>
          <p:nvPr/>
        </p:nvSpPr>
        <p:spPr>
          <a:xfrm>
            <a:off x="274775" y="290550"/>
            <a:ext cx="3206100" cy="6618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3100"/>
              <a:buFont typeface="Arial"/>
              <a:buNone/>
            </a:pPr>
            <a:r>
              <a:rPr lang="da" sz="3100">
                <a:solidFill>
                  <a:srgbClr val="DE6E34"/>
                </a:solidFill>
                <a:latin typeface="Oswald"/>
                <a:ea typeface="Oswald"/>
                <a:cs typeface="Oswald"/>
                <a:sym typeface="Oswald"/>
              </a:rPr>
              <a:t>L</a:t>
            </a:r>
            <a:r>
              <a:rPr b="0" i="0" lang="da" sz="3100" u="none" cap="none" strike="noStrike">
                <a:solidFill>
                  <a:srgbClr val="DE6E34"/>
                </a:solidFill>
                <a:latin typeface="Oswald"/>
                <a:ea typeface="Oswald"/>
                <a:cs typeface="Oswald"/>
                <a:sym typeface="Oswald"/>
              </a:rPr>
              <a:t>ærende samtale</a:t>
            </a:r>
            <a:endParaRPr b="0" i="0" sz="3100" u="none" cap="none" strike="noStrike">
              <a:solidFill>
                <a:srgbClr val="DE6E34"/>
              </a:solidFill>
              <a:latin typeface="Oswald"/>
              <a:ea typeface="Oswald"/>
              <a:cs typeface="Oswald"/>
              <a:sym typeface="Oswald"/>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83" name="Shape 383"/>
        <p:cNvGrpSpPr/>
        <p:nvPr/>
      </p:nvGrpSpPr>
      <p:grpSpPr>
        <a:xfrm>
          <a:off x="0" y="0"/>
          <a:ext cx="0" cy="0"/>
          <a:chOff x="0" y="0"/>
          <a:chExt cx="0" cy="0"/>
        </a:xfrm>
      </p:grpSpPr>
      <p:sp>
        <p:nvSpPr>
          <p:cNvPr id="384" name="Google Shape;384;p57"/>
          <p:cNvSpPr txBox="1"/>
          <p:nvPr/>
        </p:nvSpPr>
        <p:spPr>
          <a:xfrm>
            <a:off x="274775" y="290550"/>
            <a:ext cx="3206100" cy="1139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3100"/>
              <a:buFont typeface="Arial"/>
              <a:buNone/>
            </a:pPr>
            <a:r>
              <a:rPr lang="da" sz="3100">
                <a:solidFill>
                  <a:srgbClr val="DE6E34"/>
                </a:solidFill>
                <a:latin typeface="Oswald"/>
                <a:ea typeface="Oswald"/>
                <a:cs typeface="Oswald"/>
                <a:sym typeface="Oswald"/>
              </a:rPr>
              <a:t>Time-out</a:t>
            </a:r>
            <a:endParaRPr sz="3100">
              <a:solidFill>
                <a:srgbClr val="DE6E34"/>
              </a:solidFill>
              <a:latin typeface="Oswald"/>
              <a:ea typeface="Oswald"/>
              <a:cs typeface="Oswald"/>
              <a:sym typeface="Oswald"/>
            </a:endParaRPr>
          </a:p>
          <a:p>
            <a:pPr indent="0" lvl="0" marL="0" marR="0" rtl="0" algn="l">
              <a:lnSpc>
                <a:spcPct val="100000"/>
              </a:lnSpc>
              <a:spcBef>
                <a:spcPts val="0"/>
              </a:spcBef>
              <a:spcAft>
                <a:spcPts val="0"/>
              </a:spcAft>
              <a:buClr>
                <a:srgbClr val="000000"/>
              </a:buClr>
              <a:buSzPts val="3100"/>
              <a:buFont typeface="Arial"/>
              <a:buNone/>
            </a:pPr>
            <a:r>
              <a:rPr b="0" i="0" lang="da" sz="3100" u="none" cap="none" strike="noStrike">
                <a:solidFill>
                  <a:srgbClr val="DE6E34"/>
                </a:solidFill>
                <a:latin typeface="Oswald"/>
                <a:ea typeface="Oswald"/>
                <a:cs typeface="Oswald"/>
                <a:sym typeface="Oswald"/>
              </a:rPr>
              <a:t>Metakommunikation</a:t>
            </a:r>
            <a:endParaRPr b="0" i="0" sz="3100" u="none" cap="none" strike="noStrike">
              <a:solidFill>
                <a:srgbClr val="DE6E34"/>
              </a:solidFill>
              <a:latin typeface="Oswald"/>
              <a:ea typeface="Oswald"/>
              <a:cs typeface="Oswald"/>
              <a:sym typeface="Oswald"/>
            </a:endParaRPr>
          </a:p>
        </p:txBody>
      </p:sp>
      <p:sp>
        <p:nvSpPr>
          <p:cNvPr id="385" name="Google Shape;385;p57"/>
          <p:cNvSpPr txBox="1"/>
          <p:nvPr/>
        </p:nvSpPr>
        <p:spPr>
          <a:xfrm>
            <a:off x="530700" y="1893375"/>
            <a:ext cx="4843800" cy="1723800"/>
          </a:xfrm>
          <a:prstGeom prst="rect">
            <a:avLst/>
          </a:prstGeom>
          <a:solidFill>
            <a:srgbClr val="FFFFFF">
              <a:alpha val="70980"/>
            </a:srgbClr>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500"/>
              <a:buFont typeface="Arial"/>
              <a:buNone/>
            </a:pPr>
            <a:r>
              <a:rPr b="0" i="0" lang="da" sz="2500" u="none" cap="none" strike="noStrike">
                <a:solidFill>
                  <a:schemeClr val="dk1"/>
                </a:solidFill>
                <a:latin typeface="Helvetica Neue"/>
                <a:ea typeface="Helvetica Neue"/>
                <a:cs typeface="Helvetica Neue"/>
                <a:sym typeface="Helvetica Neue"/>
              </a:rPr>
              <a:t>Processens</a:t>
            </a:r>
            <a:endParaRPr b="0" i="0" sz="2500" u="none" cap="none" strike="noStrike">
              <a:solidFill>
                <a:schemeClr val="dk1"/>
              </a:solidFill>
              <a:latin typeface="Helvetica Neue"/>
              <a:ea typeface="Helvetica Neue"/>
              <a:cs typeface="Helvetica Neue"/>
              <a:sym typeface="Helvetica Neue"/>
            </a:endParaRPr>
          </a:p>
          <a:p>
            <a:pPr indent="-387350" lvl="0" marL="457200" marR="0" rtl="0" algn="l">
              <a:lnSpc>
                <a:spcPct val="100000"/>
              </a:lnSpc>
              <a:spcBef>
                <a:spcPts val="0"/>
              </a:spcBef>
              <a:spcAft>
                <a:spcPts val="0"/>
              </a:spcAft>
              <a:buClr>
                <a:schemeClr val="dk1"/>
              </a:buClr>
              <a:buSzPts val="2500"/>
              <a:buFont typeface="Helvetica Neue"/>
              <a:buChar char="●"/>
            </a:pPr>
            <a:r>
              <a:rPr b="0" i="0" lang="da" sz="2500" u="none" cap="none" strike="noStrike">
                <a:solidFill>
                  <a:schemeClr val="dk1"/>
                </a:solidFill>
                <a:latin typeface="Helvetica Neue"/>
                <a:ea typeface="Helvetica Neue"/>
                <a:cs typeface="Helvetica Neue"/>
                <a:sym typeface="Helvetica Neue"/>
              </a:rPr>
              <a:t>Hvad</a:t>
            </a:r>
            <a:endParaRPr b="0" i="0" sz="2500" u="none" cap="none" strike="noStrike">
              <a:solidFill>
                <a:schemeClr val="dk1"/>
              </a:solidFill>
              <a:latin typeface="Helvetica Neue"/>
              <a:ea typeface="Helvetica Neue"/>
              <a:cs typeface="Helvetica Neue"/>
              <a:sym typeface="Helvetica Neue"/>
            </a:endParaRPr>
          </a:p>
          <a:p>
            <a:pPr indent="-387350" lvl="0" marL="457200" marR="0" rtl="0" algn="l">
              <a:lnSpc>
                <a:spcPct val="100000"/>
              </a:lnSpc>
              <a:spcBef>
                <a:spcPts val="0"/>
              </a:spcBef>
              <a:spcAft>
                <a:spcPts val="0"/>
              </a:spcAft>
              <a:buClr>
                <a:schemeClr val="dk1"/>
              </a:buClr>
              <a:buSzPts val="2500"/>
              <a:buFont typeface="Helvetica Neue"/>
              <a:buChar char="●"/>
            </a:pPr>
            <a:r>
              <a:rPr b="0" i="0" lang="da" sz="2500" u="none" cap="none" strike="noStrike">
                <a:solidFill>
                  <a:schemeClr val="dk1"/>
                </a:solidFill>
                <a:latin typeface="Helvetica Neue"/>
                <a:ea typeface="Helvetica Neue"/>
                <a:cs typeface="Helvetica Neue"/>
                <a:sym typeface="Helvetica Neue"/>
              </a:rPr>
              <a:t>Hvordan</a:t>
            </a:r>
            <a:endParaRPr b="0" i="0" sz="2500" u="none" cap="none" strike="noStrike">
              <a:solidFill>
                <a:schemeClr val="dk1"/>
              </a:solidFill>
              <a:latin typeface="Helvetica Neue"/>
              <a:ea typeface="Helvetica Neue"/>
              <a:cs typeface="Helvetica Neue"/>
              <a:sym typeface="Helvetica Neue"/>
            </a:endParaRPr>
          </a:p>
          <a:p>
            <a:pPr indent="-387350" lvl="0" marL="457200" marR="0" rtl="0" algn="l">
              <a:lnSpc>
                <a:spcPct val="100000"/>
              </a:lnSpc>
              <a:spcBef>
                <a:spcPts val="0"/>
              </a:spcBef>
              <a:spcAft>
                <a:spcPts val="0"/>
              </a:spcAft>
              <a:buClr>
                <a:schemeClr val="dk1"/>
              </a:buClr>
              <a:buSzPts val="2500"/>
              <a:buFont typeface="Helvetica Neue"/>
              <a:buChar char="●"/>
            </a:pPr>
            <a:r>
              <a:rPr b="0" i="0" lang="da" sz="2500" u="none" cap="none" strike="noStrike">
                <a:solidFill>
                  <a:schemeClr val="dk1"/>
                </a:solidFill>
                <a:latin typeface="Helvetica Neue"/>
                <a:ea typeface="Helvetica Neue"/>
                <a:cs typeface="Helvetica Neue"/>
                <a:sym typeface="Helvetica Neue"/>
              </a:rPr>
              <a:t>Hvorfor</a:t>
            </a:r>
            <a:endParaRPr b="0" i="0" sz="2500" u="none" cap="none" strike="noStrike">
              <a:solidFill>
                <a:schemeClr val="dk1"/>
              </a:solidFill>
              <a:latin typeface="Helvetica Neue"/>
              <a:ea typeface="Helvetica Neue"/>
              <a:cs typeface="Helvetica Neue"/>
              <a:sym typeface="Helvetica Neue"/>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89" name="Shape 389"/>
        <p:cNvGrpSpPr/>
        <p:nvPr/>
      </p:nvGrpSpPr>
      <p:grpSpPr>
        <a:xfrm>
          <a:off x="0" y="0"/>
          <a:ext cx="0" cy="0"/>
          <a:chOff x="0" y="0"/>
          <a:chExt cx="0" cy="0"/>
        </a:xfrm>
      </p:grpSpPr>
      <p:sp>
        <p:nvSpPr>
          <p:cNvPr id="390" name="Google Shape;390;p58"/>
          <p:cNvSpPr txBox="1"/>
          <p:nvPr/>
        </p:nvSpPr>
        <p:spPr>
          <a:xfrm>
            <a:off x="530700" y="423175"/>
            <a:ext cx="5091300" cy="677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3200"/>
              <a:buFont typeface="Arial"/>
              <a:buNone/>
            </a:pPr>
            <a:r>
              <a:rPr b="0" i="0" lang="da" sz="3200" u="none" cap="none" strike="noStrike">
                <a:solidFill>
                  <a:srgbClr val="DE6E34"/>
                </a:solidFill>
                <a:latin typeface="Oswald"/>
                <a:ea typeface="Oswald"/>
                <a:cs typeface="Oswald"/>
                <a:sym typeface="Oswald"/>
              </a:rPr>
              <a:t>Lytning 1/2</a:t>
            </a:r>
            <a:endParaRPr b="0" i="0" sz="3200" u="none" cap="none" strike="noStrike">
              <a:solidFill>
                <a:srgbClr val="DE6E34"/>
              </a:solidFill>
              <a:latin typeface="Oswald"/>
              <a:ea typeface="Oswald"/>
              <a:cs typeface="Oswald"/>
              <a:sym typeface="Oswald"/>
            </a:endParaRPr>
          </a:p>
        </p:txBody>
      </p:sp>
      <p:sp>
        <p:nvSpPr>
          <p:cNvPr id="391" name="Google Shape;391;p58"/>
          <p:cNvSpPr txBox="1"/>
          <p:nvPr/>
        </p:nvSpPr>
        <p:spPr>
          <a:xfrm>
            <a:off x="530700" y="1095600"/>
            <a:ext cx="8280300" cy="2955300"/>
          </a:xfrm>
          <a:prstGeom prst="rect">
            <a:avLst/>
          </a:prstGeom>
          <a:solidFill>
            <a:srgbClr val="FFFFFF">
              <a:alpha val="70980"/>
            </a:srgbClr>
          </a:solidFill>
          <a:ln>
            <a:noFill/>
          </a:ln>
        </p:spPr>
        <p:txBody>
          <a:bodyPr anchorCtr="0" anchor="t" bIns="91425" lIns="91425" spcFirstLastPara="1" rIns="91425" wrap="square" tIns="91425">
            <a:spAutoFit/>
          </a:bodyPr>
          <a:lstStyle/>
          <a:p>
            <a:pPr indent="-342900" lvl="0" marL="457200" marR="0" rtl="0" algn="l">
              <a:lnSpc>
                <a:spcPct val="100000"/>
              </a:lnSpc>
              <a:spcBef>
                <a:spcPts val="0"/>
              </a:spcBef>
              <a:spcAft>
                <a:spcPts val="0"/>
              </a:spcAft>
              <a:buClr>
                <a:schemeClr val="dk1"/>
              </a:buClr>
              <a:buSzPts val="1800"/>
              <a:buFont typeface="Helvetica Neue"/>
              <a:buChar char="●"/>
            </a:pPr>
            <a:r>
              <a:rPr b="0" i="0" lang="da" sz="1800" u="none" cap="none" strike="noStrike">
                <a:solidFill>
                  <a:schemeClr val="dk1"/>
                </a:solidFill>
                <a:latin typeface="Helvetica Neue"/>
                <a:ea typeface="Helvetica Neue"/>
                <a:cs typeface="Helvetica Neue"/>
                <a:sym typeface="Helvetica Neue"/>
              </a:rPr>
              <a:t>Psykisk</a:t>
            </a:r>
            <a:endParaRPr b="0" i="0" sz="1800" u="none" cap="none" strike="noStrike">
              <a:solidFill>
                <a:schemeClr val="dk1"/>
              </a:solidFill>
              <a:latin typeface="Helvetica Neue"/>
              <a:ea typeface="Helvetica Neue"/>
              <a:cs typeface="Helvetica Neue"/>
              <a:sym typeface="Helvetica Neue"/>
            </a:endParaRPr>
          </a:p>
          <a:p>
            <a:pPr indent="-342900" lvl="1" marL="914400" marR="0" rtl="0" algn="l">
              <a:lnSpc>
                <a:spcPct val="100000"/>
              </a:lnSpc>
              <a:spcBef>
                <a:spcPts val="0"/>
              </a:spcBef>
              <a:spcAft>
                <a:spcPts val="0"/>
              </a:spcAft>
              <a:buClr>
                <a:schemeClr val="dk1"/>
              </a:buClr>
              <a:buSzPts val="1800"/>
              <a:buFont typeface="Helvetica Neue"/>
              <a:buChar char="○"/>
            </a:pPr>
            <a:r>
              <a:rPr b="0" i="0" lang="da" sz="1800" u="none" cap="none" strike="noStrike">
                <a:solidFill>
                  <a:schemeClr val="dk1"/>
                </a:solidFill>
                <a:latin typeface="Helvetica Neue"/>
                <a:ea typeface="Helvetica Neue"/>
                <a:cs typeface="Helvetica Neue"/>
                <a:sym typeface="Helvetica Neue"/>
              </a:rPr>
              <a:t>mentalt klar, åbne og til stede</a:t>
            </a:r>
            <a:endParaRPr b="0" i="0" sz="1800" u="none" cap="none" strike="noStrike">
              <a:solidFill>
                <a:schemeClr val="dk1"/>
              </a:solidFill>
              <a:latin typeface="Helvetica Neue"/>
              <a:ea typeface="Helvetica Neue"/>
              <a:cs typeface="Helvetica Neue"/>
              <a:sym typeface="Helvetica Neue"/>
            </a:endParaRPr>
          </a:p>
          <a:p>
            <a:pPr indent="-342900" lvl="2" marL="1371600" marR="0" rtl="0" algn="l">
              <a:lnSpc>
                <a:spcPct val="100000"/>
              </a:lnSpc>
              <a:spcBef>
                <a:spcPts val="0"/>
              </a:spcBef>
              <a:spcAft>
                <a:spcPts val="0"/>
              </a:spcAft>
              <a:buClr>
                <a:schemeClr val="dk1"/>
              </a:buClr>
              <a:buSzPts val="1800"/>
              <a:buFont typeface="Helvetica Neue"/>
              <a:buChar char="■"/>
            </a:pPr>
            <a:r>
              <a:rPr b="0" i="0" lang="da" sz="1800" u="none" cap="none" strike="noStrike">
                <a:solidFill>
                  <a:schemeClr val="dk1"/>
                </a:solidFill>
                <a:latin typeface="Helvetica Neue"/>
                <a:ea typeface="Helvetica Neue"/>
                <a:cs typeface="Helvetica Neue"/>
                <a:sym typeface="Helvetica Neue"/>
              </a:rPr>
              <a:t>hvad, hvordan, gentagelse, stemning</a:t>
            </a:r>
            <a:endParaRPr b="0" i="0" sz="1800" u="none" cap="none" strike="noStrike">
              <a:solidFill>
                <a:schemeClr val="dk1"/>
              </a:solidFill>
              <a:latin typeface="Helvetica Neue"/>
              <a:ea typeface="Helvetica Neue"/>
              <a:cs typeface="Helvetica Neue"/>
              <a:sym typeface="Helvetica Neue"/>
            </a:endParaRPr>
          </a:p>
          <a:p>
            <a:pPr indent="-342900" lvl="1" marL="914400" marR="0" rtl="0" algn="l">
              <a:lnSpc>
                <a:spcPct val="100000"/>
              </a:lnSpc>
              <a:spcBef>
                <a:spcPts val="0"/>
              </a:spcBef>
              <a:spcAft>
                <a:spcPts val="0"/>
              </a:spcAft>
              <a:buClr>
                <a:schemeClr val="dk1"/>
              </a:buClr>
              <a:buSzPts val="1800"/>
              <a:buFont typeface="Helvetica Neue"/>
              <a:buChar char="○"/>
            </a:pPr>
            <a:r>
              <a:rPr b="0" i="0" lang="da" sz="1800" u="none" cap="none" strike="noStrike">
                <a:solidFill>
                  <a:schemeClr val="dk1"/>
                </a:solidFill>
                <a:latin typeface="Helvetica Neue"/>
                <a:ea typeface="Helvetica Neue"/>
                <a:cs typeface="Helvetica Neue"/>
                <a:sym typeface="Helvetica Neue"/>
              </a:rPr>
              <a:t>tømme hovedet for private/egne forhold</a:t>
            </a:r>
            <a:endParaRPr b="0" i="0" sz="1800" u="none" cap="none" strike="noStrike">
              <a:solidFill>
                <a:schemeClr val="dk1"/>
              </a:solidFill>
              <a:latin typeface="Helvetica Neue"/>
              <a:ea typeface="Helvetica Neue"/>
              <a:cs typeface="Helvetica Neue"/>
              <a:sym typeface="Helvetica Neue"/>
            </a:endParaRPr>
          </a:p>
          <a:p>
            <a:pPr indent="-342900" lvl="0" marL="457200" marR="0" rtl="0" algn="l">
              <a:lnSpc>
                <a:spcPct val="100000"/>
              </a:lnSpc>
              <a:spcBef>
                <a:spcPts val="0"/>
              </a:spcBef>
              <a:spcAft>
                <a:spcPts val="0"/>
              </a:spcAft>
              <a:buClr>
                <a:schemeClr val="dk1"/>
              </a:buClr>
              <a:buSzPts val="1800"/>
              <a:buFont typeface="Helvetica Neue"/>
              <a:buChar char="●"/>
            </a:pPr>
            <a:r>
              <a:rPr b="0" i="0" lang="da" sz="1800" u="none" cap="none" strike="noStrike">
                <a:solidFill>
                  <a:schemeClr val="dk1"/>
                </a:solidFill>
                <a:latin typeface="Helvetica Neue"/>
                <a:ea typeface="Helvetica Neue"/>
                <a:cs typeface="Helvetica Neue"/>
                <a:sym typeface="Helvetica Neue"/>
              </a:rPr>
              <a:t>Fysisk</a:t>
            </a:r>
            <a:endParaRPr b="0" i="0" sz="1800" u="none" cap="none" strike="noStrike">
              <a:solidFill>
                <a:schemeClr val="dk1"/>
              </a:solidFill>
              <a:latin typeface="Helvetica Neue"/>
              <a:ea typeface="Helvetica Neue"/>
              <a:cs typeface="Helvetica Neue"/>
              <a:sym typeface="Helvetica Neue"/>
            </a:endParaRPr>
          </a:p>
          <a:p>
            <a:pPr indent="-342900" lvl="1" marL="914400" marR="0" rtl="0" algn="l">
              <a:lnSpc>
                <a:spcPct val="100000"/>
              </a:lnSpc>
              <a:spcBef>
                <a:spcPts val="0"/>
              </a:spcBef>
              <a:spcAft>
                <a:spcPts val="0"/>
              </a:spcAft>
              <a:buClr>
                <a:schemeClr val="dk1"/>
              </a:buClr>
              <a:buSzPts val="1800"/>
              <a:buFont typeface="Helvetica Neue"/>
              <a:buChar char="○"/>
            </a:pPr>
            <a:r>
              <a:rPr b="0" i="0" lang="da" sz="1800" u="none" cap="none" strike="noStrike">
                <a:solidFill>
                  <a:schemeClr val="dk1"/>
                </a:solidFill>
                <a:latin typeface="Helvetica Neue"/>
                <a:ea typeface="Helvetica Neue"/>
                <a:cs typeface="Helvetica Neue"/>
                <a:sym typeface="Helvetica Neue"/>
              </a:rPr>
              <a:t>vendt mod fokuspersonen</a:t>
            </a:r>
            <a:endParaRPr b="0" i="0" sz="1800" u="none" cap="none" strike="noStrike">
              <a:solidFill>
                <a:schemeClr val="dk1"/>
              </a:solidFill>
              <a:latin typeface="Helvetica Neue"/>
              <a:ea typeface="Helvetica Neue"/>
              <a:cs typeface="Helvetica Neue"/>
              <a:sym typeface="Helvetica Neue"/>
            </a:endParaRPr>
          </a:p>
          <a:p>
            <a:pPr indent="-342900" lvl="1" marL="914400" marR="0" rtl="0" algn="l">
              <a:lnSpc>
                <a:spcPct val="100000"/>
              </a:lnSpc>
              <a:spcBef>
                <a:spcPts val="0"/>
              </a:spcBef>
              <a:spcAft>
                <a:spcPts val="0"/>
              </a:spcAft>
              <a:buClr>
                <a:schemeClr val="dk1"/>
              </a:buClr>
              <a:buSzPts val="1800"/>
              <a:buFont typeface="Helvetica Neue"/>
              <a:buChar char="○"/>
            </a:pPr>
            <a:r>
              <a:rPr b="0" i="0" lang="da" sz="1800" u="none" cap="none" strike="noStrike">
                <a:solidFill>
                  <a:schemeClr val="dk1"/>
                </a:solidFill>
                <a:latin typeface="Helvetica Neue"/>
                <a:ea typeface="Helvetica Neue"/>
                <a:cs typeface="Helvetica Neue"/>
                <a:sym typeface="Helvetica Neue"/>
              </a:rPr>
              <a:t>øjenkontakt</a:t>
            </a:r>
            <a:endParaRPr b="0" i="0" sz="1800" u="none" cap="none" strike="noStrike">
              <a:solidFill>
                <a:schemeClr val="dk1"/>
              </a:solidFill>
              <a:latin typeface="Helvetica Neue"/>
              <a:ea typeface="Helvetica Neue"/>
              <a:cs typeface="Helvetica Neue"/>
              <a:sym typeface="Helvetica Neue"/>
            </a:endParaRPr>
          </a:p>
          <a:p>
            <a:pPr indent="-342900" lvl="1" marL="914400" marR="0" rtl="0" algn="l">
              <a:lnSpc>
                <a:spcPct val="100000"/>
              </a:lnSpc>
              <a:spcBef>
                <a:spcPts val="0"/>
              </a:spcBef>
              <a:spcAft>
                <a:spcPts val="0"/>
              </a:spcAft>
              <a:buClr>
                <a:schemeClr val="dk1"/>
              </a:buClr>
              <a:buSzPts val="1800"/>
              <a:buFont typeface="Helvetica Neue"/>
              <a:buChar char="○"/>
            </a:pPr>
            <a:r>
              <a:rPr b="0" i="0" lang="da" sz="1800" u="none" cap="none" strike="noStrike">
                <a:solidFill>
                  <a:schemeClr val="dk1"/>
                </a:solidFill>
                <a:latin typeface="Helvetica Neue"/>
                <a:ea typeface="Helvetica Neue"/>
                <a:cs typeface="Helvetica Neue"/>
                <a:sym typeface="Helvetica Neue"/>
              </a:rPr>
              <a:t>åbent kropssprog</a:t>
            </a:r>
            <a:endParaRPr b="0" i="0" sz="1800" u="none" cap="none" strike="noStrike">
              <a:solidFill>
                <a:schemeClr val="dk1"/>
              </a:solidFill>
              <a:latin typeface="Helvetica Neue"/>
              <a:ea typeface="Helvetica Neue"/>
              <a:cs typeface="Helvetica Neue"/>
              <a:sym typeface="Helvetica Neue"/>
            </a:endParaRPr>
          </a:p>
          <a:p>
            <a:pPr indent="-342900" lvl="1" marL="914400" marR="0" rtl="0" algn="l">
              <a:lnSpc>
                <a:spcPct val="100000"/>
              </a:lnSpc>
              <a:spcBef>
                <a:spcPts val="0"/>
              </a:spcBef>
              <a:spcAft>
                <a:spcPts val="0"/>
              </a:spcAft>
              <a:buClr>
                <a:schemeClr val="dk1"/>
              </a:buClr>
              <a:buSzPts val="1800"/>
              <a:buFont typeface="Helvetica Neue"/>
              <a:buChar char="○"/>
            </a:pPr>
            <a:r>
              <a:rPr b="0" i="0" lang="da" sz="1800" u="none" cap="none" strike="noStrike">
                <a:solidFill>
                  <a:schemeClr val="dk1"/>
                </a:solidFill>
                <a:latin typeface="Helvetica Neue"/>
                <a:ea typeface="Helvetica Neue"/>
                <a:cs typeface="Helvetica Neue"/>
                <a:sym typeface="Helvetica Neue"/>
              </a:rPr>
              <a:t>afslappet opmærksomhed</a:t>
            </a:r>
            <a:endParaRPr b="0" i="0" sz="1800" u="none" cap="none" strike="noStrike">
              <a:solidFill>
                <a:schemeClr val="dk1"/>
              </a:solidFill>
              <a:latin typeface="Helvetica Neue"/>
              <a:ea typeface="Helvetica Neue"/>
              <a:cs typeface="Helvetica Neue"/>
              <a:sym typeface="Helvetica Neue"/>
            </a:endParaRPr>
          </a:p>
          <a:p>
            <a:pPr indent="-342900" lvl="1" marL="914400" marR="0" rtl="0" algn="l">
              <a:lnSpc>
                <a:spcPct val="100000"/>
              </a:lnSpc>
              <a:spcBef>
                <a:spcPts val="0"/>
              </a:spcBef>
              <a:spcAft>
                <a:spcPts val="0"/>
              </a:spcAft>
              <a:buClr>
                <a:schemeClr val="dk1"/>
              </a:buClr>
              <a:buSzPts val="1800"/>
              <a:buFont typeface="Helvetica Neue"/>
              <a:buChar char="○"/>
            </a:pPr>
            <a:r>
              <a:rPr b="0" i="0" lang="da" sz="1800" u="none" cap="none" strike="noStrike">
                <a:solidFill>
                  <a:schemeClr val="dk1"/>
                </a:solidFill>
                <a:latin typeface="Helvetica Neue"/>
                <a:ea typeface="Helvetica Neue"/>
                <a:cs typeface="Helvetica Neue"/>
                <a:sym typeface="Helvetica Neue"/>
              </a:rPr>
              <a:t>tolerant ift. pauser</a:t>
            </a:r>
            <a:endParaRPr b="0" i="0" sz="1800" u="none" cap="none" strike="noStrike">
              <a:solidFill>
                <a:schemeClr val="dk1"/>
              </a:solidFill>
              <a:latin typeface="Helvetica Neue"/>
              <a:ea typeface="Helvetica Neue"/>
              <a:cs typeface="Helvetica Neue"/>
              <a:sym typeface="Helvetica Neue"/>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95" name="Shape 395"/>
        <p:cNvGrpSpPr/>
        <p:nvPr/>
      </p:nvGrpSpPr>
      <p:grpSpPr>
        <a:xfrm>
          <a:off x="0" y="0"/>
          <a:ext cx="0" cy="0"/>
          <a:chOff x="0" y="0"/>
          <a:chExt cx="0" cy="0"/>
        </a:xfrm>
      </p:grpSpPr>
      <p:sp>
        <p:nvSpPr>
          <p:cNvPr id="396" name="Google Shape;396;p59"/>
          <p:cNvSpPr txBox="1"/>
          <p:nvPr/>
        </p:nvSpPr>
        <p:spPr>
          <a:xfrm>
            <a:off x="530700" y="423175"/>
            <a:ext cx="5091300" cy="677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3200"/>
              <a:buFont typeface="Arial"/>
              <a:buNone/>
            </a:pPr>
            <a:r>
              <a:rPr b="0" i="0" lang="da" sz="3200" u="none" cap="none" strike="noStrike">
                <a:solidFill>
                  <a:srgbClr val="DE6E34"/>
                </a:solidFill>
                <a:latin typeface="Oswald"/>
                <a:ea typeface="Oswald"/>
                <a:cs typeface="Oswald"/>
                <a:sym typeface="Oswald"/>
              </a:rPr>
              <a:t>Lytning 2/2</a:t>
            </a:r>
            <a:endParaRPr b="0" i="0" sz="3200" u="none" cap="none" strike="noStrike">
              <a:solidFill>
                <a:srgbClr val="DE6E34"/>
              </a:solidFill>
              <a:latin typeface="Oswald"/>
              <a:ea typeface="Oswald"/>
              <a:cs typeface="Oswald"/>
              <a:sym typeface="Oswald"/>
            </a:endParaRPr>
          </a:p>
        </p:txBody>
      </p:sp>
      <p:sp>
        <p:nvSpPr>
          <p:cNvPr id="397" name="Google Shape;397;p59"/>
          <p:cNvSpPr txBox="1"/>
          <p:nvPr/>
        </p:nvSpPr>
        <p:spPr>
          <a:xfrm>
            <a:off x="530700" y="1095600"/>
            <a:ext cx="8280300" cy="2955300"/>
          </a:xfrm>
          <a:prstGeom prst="rect">
            <a:avLst/>
          </a:prstGeom>
          <a:solidFill>
            <a:srgbClr val="FFFFFF">
              <a:alpha val="70980"/>
            </a:srgbClr>
          </a:solidFill>
          <a:ln>
            <a:noFill/>
          </a:ln>
        </p:spPr>
        <p:txBody>
          <a:bodyPr anchorCtr="0" anchor="t" bIns="91425" lIns="91425" spcFirstLastPara="1" rIns="91425" wrap="square" tIns="91425">
            <a:spAutoFit/>
          </a:bodyPr>
          <a:lstStyle/>
          <a:p>
            <a:pPr indent="-342900" lvl="0" marL="457200" marR="0" rtl="0" algn="l">
              <a:lnSpc>
                <a:spcPct val="100000"/>
              </a:lnSpc>
              <a:spcBef>
                <a:spcPts val="0"/>
              </a:spcBef>
              <a:spcAft>
                <a:spcPts val="0"/>
              </a:spcAft>
              <a:buClr>
                <a:schemeClr val="dk1"/>
              </a:buClr>
              <a:buSzPts val="1800"/>
              <a:buFont typeface="Helvetica Neue"/>
              <a:buChar char="●"/>
            </a:pPr>
            <a:r>
              <a:rPr b="0" i="0" lang="da" sz="1800" u="none" cap="none" strike="noStrike">
                <a:solidFill>
                  <a:schemeClr val="dk1"/>
                </a:solidFill>
                <a:latin typeface="Helvetica Neue"/>
                <a:ea typeface="Helvetica Neue"/>
                <a:cs typeface="Helvetica Neue"/>
                <a:sym typeface="Helvetica Neue"/>
              </a:rPr>
              <a:t>Verbalt</a:t>
            </a:r>
            <a:endParaRPr b="0" i="0" sz="1800" u="none" cap="none" strike="noStrike">
              <a:solidFill>
                <a:schemeClr val="dk1"/>
              </a:solidFill>
              <a:latin typeface="Helvetica Neue"/>
              <a:ea typeface="Helvetica Neue"/>
              <a:cs typeface="Helvetica Neue"/>
              <a:sym typeface="Helvetica Neue"/>
            </a:endParaRPr>
          </a:p>
          <a:p>
            <a:pPr indent="-342900" lvl="1" marL="914400" marR="0" rtl="0" algn="l">
              <a:lnSpc>
                <a:spcPct val="100000"/>
              </a:lnSpc>
              <a:spcBef>
                <a:spcPts val="0"/>
              </a:spcBef>
              <a:spcAft>
                <a:spcPts val="0"/>
              </a:spcAft>
              <a:buClr>
                <a:schemeClr val="dk1"/>
              </a:buClr>
              <a:buSzPts val="1800"/>
              <a:buFont typeface="Helvetica Neue"/>
              <a:buChar char="○"/>
            </a:pPr>
            <a:r>
              <a:rPr b="0" i="0" lang="da" sz="1800" u="none" cap="none" strike="noStrike">
                <a:solidFill>
                  <a:schemeClr val="dk1"/>
                </a:solidFill>
                <a:latin typeface="Helvetica Neue"/>
                <a:ea typeface="Helvetica Neue"/>
                <a:cs typeface="Helvetica Neue"/>
                <a:sym typeface="Helvetica Neue"/>
              </a:rPr>
              <a:t>Støtteord og støttemarkeringer</a:t>
            </a:r>
            <a:endParaRPr b="0" i="0" sz="1800" u="none" cap="none" strike="noStrike">
              <a:solidFill>
                <a:schemeClr val="dk1"/>
              </a:solidFill>
              <a:latin typeface="Helvetica Neue"/>
              <a:ea typeface="Helvetica Neue"/>
              <a:cs typeface="Helvetica Neue"/>
              <a:sym typeface="Helvetica Neue"/>
            </a:endParaRPr>
          </a:p>
          <a:p>
            <a:pPr indent="-342900" lvl="2" marL="1371600" marR="0" rtl="0" algn="l">
              <a:lnSpc>
                <a:spcPct val="100000"/>
              </a:lnSpc>
              <a:spcBef>
                <a:spcPts val="0"/>
              </a:spcBef>
              <a:spcAft>
                <a:spcPts val="0"/>
              </a:spcAft>
              <a:buClr>
                <a:schemeClr val="dk1"/>
              </a:buClr>
              <a:buSzPts val="1800"/>
              <a:buFont typeface="Helvetica Neue"/>
              <a:buChar char="■"/>
            </a:pPr>
            <a:r>
              <a:rPr b="0" i="0" lang="da" sz="1800" u="none" cap="none" strike="noStrike">
                <a:solidFill>
                  <a:schemeClr val="dk1"/>
                </a:solidFill>
                <a:latin typeface="Helvetica Neue"/>
                <a:ea typeface="Helvetica Neue"/>
                <a:cs typeface="Helvetica Neue"/>
                <a:sym typeface="Helvetica Neue"/>
              </a:rPr>
              <a:t>minimale markeringer (mmmm, ja, aha, nik m.m.)</a:t>
            </a:r>
            <a:endParaRPr b="0" i="0" sz="1800" u="none" cap="none" strike="noStrike">
              <a:solidFill>
                <a:schemeClr val="dk1"/>
              </a:solidFill>
              <a:latin typeface="Helvetica Neue"/>
              <a:ea typeface="Helvetica Neue"/>
              <a:cs typeface="Helvetica Neue"/>
              <a:sym typeface="Helvetica Neue"/>
            </a:endParaRPr>
          </a:p>
          <a:p>
            <a:pPr indent="-342900" lvl="2" marL="1371600" marR="0" rtl="0" algn="l">
              <a:lnSpc>
                <a:spcPct val="100000"/>
              </a:lnSpc>
              <a:spcBef>
                <a:spcPts val="0"/>
              </a:spcBef>
              <a:spcAft>
                <a:spcPts val="0"/>
              </a:spcAft>
              <a:buClr>
                <a:schemeClr val="dk1"/>
              </a:buClr>
              <a:buSzPts val="1800"/>
              <a:buFont typeface="Helvetica Neue"/>
              <a:buChar char="■"/>
            </a:pPr>
            <a:r>
              <a:rPr b="0" i="0" lang="da" sz="1800" u="none" cap="none" strike="noStrike">
                <a:solidFill>
                  <a:schemeClr val="dk1"/>
                </a:solidFill>
                <a:latin typeface="Helvetica Neue"/>
                <a:ea typeface="Helvetica Neue"/>
                <a:cs typeface="Helvetica Neue"/>
                <a:sym typeface="Helvetica Neue"/>
              </a:rPr>
              <a:t>nøgleord</a:t>
            </a:r>
            <a:endParaRPr b="0" i="0" sz="1800" u="none" cap="none" strike="noStrike">
              <a:solidFill>
                <a:schemeClr val="dk1"/>
              </a:solidFill>
              <a:latin typeface="Helvetica Neue"/>
              <a:ea typeface="Helvetica Neue"/>
              <a:cs typeface="Helvetica Neue"/>
              <a:sym typeface="Helvetica Neue"/>
            </a:endParaRPr>
          </a:p>
          <a:p>
            <a:pPr indent="-342900" lvl="2" marL="1371600" marR="0" rtl="0" algn="l">
              <a:lnSpc>
                <a:spcPct val="100000"/>
              </a:lnSpc>
              <a:spcBef>
                <a:spcPts val="0"/>
              </a:spcBef>
              <a:spcAft>
                <a:spcPts val="0"/>
              </a:spcAft>
              <a:buClr>
                <a:schemeClr val="dk1"/>
              </a:buClr>
              <a:buSzPts val="1800"/>
              <a:buFont typeface="Helvetica Neue"/>
              <a:buChar char="■"/>
            </a:pPr>
            <a:r>
              <a:rPr b="0" i="0" lang="da" sz="1800" u="none" cap="none" strike="noStrike">
                <a:solidFill>
                  <a:schemeClr val="dk1"/>
                </a:solidFill>
                <a:latin typeface="Helvetica Neue"/>
                <a:ea typeface="Helvetica Neue"/>
                <a:cs typeface="Helvetica Neue"/>
                <a:sym typeface="Helvetica Neue"/>
              </a:rPr>
              <a:t>opmuntringer</a:t>
            </a:r>
            <a:endParaRPr b="0" i="0" sz="1800" u="none" cap="none" strike="noStrike">
              <a:solidFill>
                <a:schemeClr val="dk1"/>
              </a:solidFill>
              <a:latin typeface="Helvetica Neue"/>
              <a:ea typeface="Helvetica Neue"/>
              <a:cs typeface="Helvetica Neue"/>
              <a:sym typeface="Helvetica Neue"/>
            </a:endParaRPr>
          </a:p>
          <a:p>
            <a:pPr indent="-342900" lvl="1" marL="914400" marR="0" rtl="0" algn="l">
              <a:lnSpc>
                <a:spcPct val="100000"/>
              </a:lnSpc>
              <a:spcBef>
                <a:spcPts val="0"/>
              </a:spcBef>
              <a:spcAft>
                <a:spcPts val="0"/>
              </a:spcAft>
              <a:buClr>
                <a:schemeClr val="dk1"/>
              </a:buClr>
              <a:buSzPts val="1800"/>
              <a:buFont typeface="Helvetica Neue"/>
              <a:buChar char="○"/>
            </a:pPr>
            <a:r>
              <a:rPr b="0" i="0" lang="da" sz="1800" u="none" cap="none" strike="noStrike">
                <a:solidFill>
                  <a:schemeClr val="dk1"/>
                </a:solidFill>
                <a:latin typeface="Helvetica Neue"/>
                <a:ea typeface="Helvetica Neue"/>
                <a:cs typeface="Helvetica Neue"/>
                <a:sym typeface="Helvetica Neue"/>
              </a:rPr>
              <a:t>Spejling</a:t>
            </a:r>
            <a:endParaRPr b="0" i="0" sz="1800" u="none" cap="none" strike="noStrike">
              <a:solidFill>
                <a:schemeClr val="dk1"/>
              </a:solidFill>
              <a:latin typeface="Helvetica Neue"/>
              <a:ea typeface="Helvetica Neue"/>
              <a:cs typeface="Helvetica Neue"/>
              <a:sym typeface="Helvetica Neue"/>
            </a:endParaRPr>
          </a:p>
          <a:p>
            <a:pPr indent="-342900" lvl="2" marL="1371600" marR="0" rtl="0" algn="l">
              <a:lnSpc>
                <a:spcPct val="100000"/>
              </a:lnSpc>
              <a:spcBef>
                <a:spcPts val="0"/>
              </a:spcBef>
              <a:spcAft>
                <a:spcPts val="0"/>
              </a:spcAft>
              <a:buClr>
                <a:schemeClr val="dk1"/>
              </a:buClr>
              <a:buSzPts val="1800"/>
              <a:buFont typeface="Helvetica Neue"/>
              <a:buChar char="■"/>
            </a:pPr>
            <a:r>
              <a:rPr b="0" i="0" lang="da" sz="1800" u="none" cap="none" strike="noStrike">
                <a:solidFill>
                  <a:schemeClr val="dk1"/>
                </a:solidFill>
                <a:latin typeface="Helvetica Neue"/>
                <a:ea typeface="Helvetica Neue"/>
                <a:cs typeface="Helvetica Neue"/>
                <a:sym typeface="Helvetica Neue"/>
              </a:rPr>
              <a:t>Verbalt (og kropsligt)</a:t>
            </a:r>
            <a:endParaRPr b="0" i="0" sz="1800" u="none" cap="none" strike="noStrike">
              <a:solidFill>
                <a:schemeClr val="dk1"/>
              </a:solidFill>
              <a:latin typeface="Helvetica Neue"/>
              <a:ea typeface="Helvetica Neue"/>
              <a:cs typeface="Helvetica Neue"/>
              <a:sym typeface="Helvetica Neue"/>
            </a:endParaRPr>
          </a:p>
          <a:p>
            <a:pPr indent="-342900" lvl="3" marL="1828800" marR="0" rtl="0" algn="l">
              <a:lnSpc>
                <a:spcPct val="100000"/>
              </a:lnSpc>
              <a:spcBef>
                <a:spcPts val="0"/>
              </a:spcBef>
              <a:spcAft>
                <a:spcPts val="0"/>
              </a:spcAft>
              <a:buClr>
                <a:schemeClr val="dk1"/>
              </a:buClr>
              <a:buSzPts val="1800"/>
              <a:buFont typeface="Helvetica Neue"/>
              <a:buChar char="●"/>
            </a:pPr>
            <a:r>
              <a:rPr b="0" i="0" lang="da" sz="1800" u="none" cap="none" strike="noStrike">
                <a:solidFill>
                  <a:schemeClr val="dk1"/>
                </a:solidFill>
                <a:latin typeface="Helvetica Neue"/>
                <a:ea typeface="Helvetica Neue"/>
                <a:cs typeface="Helvetica Neue"/>
                <a:sym typeface="Helvetica Neue"/>
              </a:rPr>
              <a:t>opsummering af essens, reformulering (DISK s.73)</a:t>
            </a:r>
            <a:endParaRPr b="0" i="0" sz="1800" u="none" cap="none" strike="noStrike">
              <a:solidFill>
                <a:schemeClr val="dk1"/>
              </a:solidFill>
              <a:latin typeface="Helvetica Neue"/>
              <a:ea typeface="Helvetica Neue"/>
              <a:cs typeface="Helvetica Neue"/>
              <a:sym typeface="Helvetica Neue"/>
            </a:endParaRPr>
          </a:p>
          <a:p>
            <a:pPr indent="-342900" lvl="4" marL="2286000" marR="0" rtl="0" algn="l">
              <a:lnSpc>
                <a:spcPct val="100000"/>
              </a:lnSpc>
              <a:spcBef>
                <a:spcPts val="0"/>
              </a:spcBef>
              <a:spcAft>
                <a:spcPts val="0"/>
              </a:spcAft>
              <a:buClr>
                <a:schemeClr val="dk1"/>
              </a:buClr>
              <a:buSzPts val="1800"/>
              <a:buFont typeface="Helvetica Neue"/>
              <a:buChar char="○"/>
            </a:pPr>
            <a:r>
              <a:rPr b="0" i="0" lang="da" sz="1800" u="none" cap="none" strike="noStrike">
                <a:solidFill>
                  <a:schemeClr val="dk1"/>
                </a:solidFill>
                <a:latin typeface="Helvetica Neue"/>
                <a:ea typeface="Helvetica Neue"/>
                <a:cs typeface="Helvetica Neue"/>
                <a:sym typeface="Helvetica Neue"/>
              </a:rPr>
              <a:t>vejleder eller fokusperson?</a:t>
            </a:r>
            <a:endParaRPr b="0" i="0" sz="1800" u="none" cap="none" strike="noStrike">
              <a:solidFill>
                <a:schemeClr val="dk1"/>
              </a:solidFill>
              <a:latin typeface="Helvetica Neue"/>
              <a:ea typeface="Helvetica Neue"/>
              <a:cs typeface="Helvetica Neue"/>
              <a:sym typeface="Helvetica Neue"/>
            </a:endParaRPr>
          </a:p>
          <a:p>
            <a:pPr indent="-342900" lvl="3" marL="1828800" marR="0" rtl="0" algn="l">
              <a:lnSpc>
                <a:spcPct val="100000"/>
              </a:lnSpc>
              <a:spcBef>
                <a:spcPts val="0"/>
              </a:spcBef>
              <a:spcAft>
                <a:spcPts val="0"/>
              </a:spcAft>
              <a:buClr>
                <a:schemeClr val="dk1"/>
              </a:buClr>
              <a:buSzPts val="1800"/>
              <a:buFont typeface="Helvetica Neue"/>
              <a:buChar char="●"/>
            </a:pPr>
            <a:r>
              <a:rPr b="0" i="0" lang="da" sz="1800" u="none" cap="none" strike="noStrike">
                <a:solidFill>
                  <a:schemeClr val="dk1"/>
                </a:solidFill>
                <a:latin typeface="Helvetica Neue"/>
                <a:ea typeface="Helvetica Neue"/>
                <a:cs typeface="Helvetica Neue"/>
                <a:sym typeface="Helvetica Neue"/>
              </a:rPr>
              <a:t>parafrase (jeg eller du?)</a:t>
            </a:r>
            <a:endParaRPr b="0" i="0" sz="1800" u="none" cap="none" strike="noStrike">
              <a:solidFill>
                <a:schemeClr val="dk1"/>
              </a:solidFill>
              <a:latin typeface="Helvetica Neue"/>
              <a:ea typeface="Helvetica Neue"/>
              <a:cs typeface="Helvetica Neue"/>
              <a:sym typeface="Helvetica Neue"/>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401" name="Shape 401"/>
        <p:cNvGrpSpPr/>
        <p:nvPr/>
      </p:nvGrpSpPr>
      <p:grpSpPr>
        <a:xfrm>
          <a:off x="0" y="0"/>
          <a:ext cx="0" cy="0"/>
          <a:chOff x="0" y="0"/>
          <a:chExt cx="0" cy="0"/>
        </a:xfrm>
      </p:grpSpPr>
      <p:sp>
        <p:nvSpPr>
          <p:cNvPr id="402" name="Google Shape;402;p60"/>
          <p:cNvSpPr txBox="1"/>
          <p:nvPr/>
        </p:nvSpPr>
        <p:spPr>
          <a:xfrm>
            <a:off x="530700" y="423175"/>
            <a:ext cx="6124500" cy="677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3200"/>
              <a:buFont typeface="Arial"/>
              <a:buNone/>
            </a:pPr>
            <a:r>
              <a:rPr b="0" i="0" lang="da" sz="3200" u="none" cap="none" strike="noStrike">
                <a:solidFill>
                  <a:srgbClr val="DE6E34"/>
                </a:solidFill>
                <a:latin typeface="Oswald"/>
                <a:ea typeface="Oswald"/>
                <a:cs typeface="Oswald"/>
                <a:sym typeface="Oswald"/>
              </a:rPr>
              <a:t>Spørgsmål som hjælp til refleksion</a:t>
            </a:r>
            <a:endParaRPr b="0" i="0" sz="3200" u="none" cap="none" strike="noStrike">
              <a:solidFill>
                <a:srgbClr val="DE6E34"/>
              </a:solidFill>
              <a:latin typeface="Oswald"/>
              <a:ea typeface="Oswald"/>
              <a:cs typeface="Oswald"/>
              <a:sym typeface="Oswald"/>
            </a:endParaRPr>
          </a:p>
        </p:txBody>
      </p:sp>
      <p:sp>
        <p:nvSpPr>
          <p:cNvPr id="403" name="Google Shape;403;p60"/>
          <p:cNvSpPr txBox="1"/>
          <p:nvPr/>
        </p:nvSpPr>
        <p:spPr>
          <a:xfrm>
            <a:off x="530700" y="1095600"/>
            <a:ext cx="8280300" cy="2955300"/>
          </a:xfrm>
          <a:prstGeom prst="rect">
            <a:avLst/>
          </a:prstGeom>
          <a:solidFill>
            <a:srgbClr val="FFFFFF">
              <a:alpha val="70980"/>
            </a:srgbClr>
          </a:solidFill>
          <a:ln>
            <a:noFill/>
          </a:ln>
        </p:spPr>
        <p:txBody>
          <a:bodyPr anchorCtr="0" anchor="t" bIns="91425" lIns="91425" spcFirstLastPara="1" rIns="91425" wrap="square" tIns="91425">
            <a:spAutoFit/>
          </a:bodyPr>
          <a:lstStyle/>
          <a:p>
            <a:pPr indent="-342900" lvl="0" marL="457200" marR="0" rtl="0" algn="l">
              <a:lnSpc>
                <a:spcPct val="100000"/>
              </a:lnSpc>
              <a:spcBef>
                <a:spcPts val="0"/>
              </a:spcBef>
              <a:spcAft>
                <a:spcPts val="0"/>
              </a:spcAft>
              <a:buClr>
                <a:schemeClr val="dk1"/>
              </a:buClr>
              <a:buSzPts val="1800"/>
              <a:buFont typeface="Helvetica Neue"/>
              <a:buChar char="●"/>
            </a:pPr>
            <a:r>
              <a:rPr b="0" i="0" lang="da" sz="1800" u="none" cap="none" strike="noStrike">
                <a:solidFill>
                  <a:schemeClr val="dk1"/>
                </a:solidFill>
                <a:latin typeface="Helvetica Neue"/>
                <a:ea typeface="Helvetica Neue"/>
                <a:cs typeface="Helvetica Neue"/>
                <a:sym typeface="Helvetica Neue"/>
              </a:rPr>
              <a:t>Vær bevidst om, hvordan du spørger</a:t>
            </a:r>
            <a:endParaRPr b="0" i="0" sz="1800" u="none" cap="none" strike="noStrike">
              <a:solidFill>
                <a:schemeClr val="dk1"/>
              </a:solidFill>
              <a:latin typeface="Helvetica Neue"/>
              <a:ea typeface="Helvetica Neue"/>
              <a:cs typeface="Helvetica Neue"/>
              <a:sym typeface="Helvetica Neue"/>
            </a:endParaRPr>
          </a:p>
          <a:p>
            <a:pPr indent="-342900" lvl="1" marL="914400" marR="0" rtl="0" algn="l">
              <a:lnSpc>
                <a:spcPct val="100000"/>
              </a:lnSpc>
              <a:spcBef>
                <a:spcPts val="0"/>
              </a:spcBef>
              <a:spcAft>
                <a:spcPts val="0"/>
              </a:spcAft>
              <a:buClr>
                <a:schemeClr val="dk1"/>
              </a:buClr>
              <a:buSzPts val="1800"/>
              <a:buFont typeface="Helvetica Neue"/>
              <a:buChar char="○"/>
            </a:pPr>
            <a:r>
              <a:rPr b="0" i="0" lang="da" sz="1800" u="none" cap="none" strike="noStrike">
                <a:solidFill>
                  <a:schemeClr val="dk1"/>
                </a:solidFill>
                <a:latin typeface="Helvetica Neue"/>
                <a:ea typeface="Helvetica Neue"/>
                <a:cs typeface="Helvetica Neue"/>
                <a:sym typeface="Helvetica Neue"/>
              </a:rPr>
              <a:t>Tænk på hvilket perspektiv, du spørger fra</a:t>
            </a:r>
            <a:endParaRPr b="0" i="0" sz="1800" u="none" cap="none" strike="noStrike">
              <a:solidFill>
                <a:schemeClr val="dk1"/>
              </a:solidFill>
              <a:latin typeface="Helvetica Neue"/>
              <a:ea typeface="Helvetica Neue"/>
              <a:cs typeface="Helvetica Neue"/>
              <a:sym typeface="Helvetica Neue"/>
            </a:endParaRPr>
          </a:p>
          <a:p>
            <a:pPr indent="-342900" lvl="2" marL="1371600" marR="0" rtl="0" algn="l">
              <a:lnSpc>
                <a:spcPct val="100000"/>
              </a:lnSpc>
              <a:spcBef>
                <a:spcPts val="0"/>
              </a:spcBef>
              <a:spcAft>
                <a:spcPts val="0"/>
              </a:spcAft>
              <a:buClr>
                <a:schemeClr val="dk1"/>
              </a:buClr>
              <a:buSzPts val="1800"/>
              <a:buFont typeface="Helvetica Neue"/>
              <a:buChar char="■"/>
            </a:pPr>
            <a:r>
              <a:rPr b="0" i="0" lang="da" sz="1800" u="none" cap="none" strike="noStrike">
                <a:solidFill>
                  <a:schemeClr val="dk1"/>
                </a:solidFill>
                <a:latin typeface="Helvetica Neue"/>
                <a:ea typeface="Helvetica Neue"/>
                <a:cs typeface="Helvetica Neue"/>
                <a:sym typeface="Helvetica Neue"/>
              </a:rPr>
              <a:t>Blive klogere/vide noget (almindelig, hverdags- og arbejdsbrug)</a:t>
            </a:r>
            <a:endParaRPr b="0" i="0" sz="1800" u="none" cap="none" strike="noStrike">
              <a:solidFill>
                <a:schemeClr val="dk1"/>
              </a:solidFill>
              <a:latin typeface="Helvetica Neue"/>
              <a:ea typeface="Helvetica Neue"/>
              <a:cs typeface="Helvetica Neue"/>
              <a:sym typeface="Helvetica Neue"/>
            </a:endParaRPr>
          </a:p>
          <a:p>
            <a:pPr indent="-342900" lvl="2" marL="1371600" marR="0" rtl="0" algn="l">
              <a:lnSpc>
                <a:spcPct val="100000"/>
              </a:lnSpc>
              <a:spcBef>
                <a:spcPts val="0"/>
              </a:spcBef>
              <a:spcAft>
                <a:spcPts val="0"/>
              </a:spcAft>
              <a:buClr>
                <a:schemeClr val="dk1"/>
              </a:buClr>
              <a:buSzPts val="1800"/>
              <a:buFont typeface="Helvetica Neue"/>
              <a:buChar char="■"/>
            </a:pPr>
            <a:r>
              <a:rPr b="0" i="0" lang="da" sz="1800" u="none" cap="none" strike="noStrike">
                <a:solidFill>
                  <a:schemeClr val="dk1"/>
                </a:solidFill>
                <a:latin typeface="Helvetica Neue"/>
                <a:ea typeface="Helvetica Neue"/>
                <a:cs typeface="Helvetica Neue"/>
                <a:sym typeface="Helvetica Neue"/>
              </a:rPr>
              <a:t>Hjælpe den anden til refleksion</a:t>
            </a:r>
            <a:endParaRPr b="0" i="0" sz="1800" u="none" cap="none" strike="noStrike">
              <a:solidFill>
                <a:schemeClr val="dk1"/>
              </a:solidFill>
              <a:latin typeface="Helvetica Neue"/>
              <a:ea typeface="Helvetica Neue"/>
              <a:cs typeface="Helvetica Neue"/>
              <a:sym typeface="Helvetica Neue"/>
            </a:endParaRPr>
          </a:p>
          <a:p>
            <a:pPr indent="-342900" lvl="0" marL="457200" marR="0" rtl="0" algn="l">
              <a:lnSpc>
                <a:spcPct val="100000"/>
              </a:lnSpc>
              <a:spcBef>
                <a:spcPts val="0"/>
              </a:spcBef>
              <a:spcAft>
                <a:spcPts val="0"/>
              </a:spcAft>
              <a:buClr>
                <a:schemeClr val="dk1"/>
              </a:buClr>
              <a:buSzPts val="1800"/>
              <a:buFont typeface="Helvetica Neue"/>
              <a:buChar char="●"/>
            </a:pPr>
            <a:r>
              <a:rPr b="0" i="0" lang="da" sz="1800" u="none" cap="none" strike="noStrike">
                <a:solidFill>
                  <a:schemeClr val="dk1"/>
                </a:solidFill>
                <a:latin typeface="Helvetica Neue"/>
                <a:ea typeface="Helvetica Neue"/>
                <a:cs typeface="Helvetica Neue"/>
                <a:sym typeface="Helvetica Neue"/>
              </a:rPr>
              <a:t>Åbne og lukkede spørgsmål - jf Tomms spørgsmålstyper</a:t>
            </a:r>
            <a:endParaRPr b="0" i="0" sz="1800" u="none" cap="none" strike="noStrike">
              <a:solidFill>
                <a:schemeClr val="dk1"/>
              </a:solidFill>
              <a:latin typeface="Helvetica Neue"/>
              <a:ea typeface="Helvetica Neue"/>
              <a:cs typeface="Helvetica Neue"/>
              <a:sym typeface="Helvetica Neue"/>
            </a:endParaRPr>
          </a:p>
          <a:p>
            <a:pPr indent="-342900" lvl="0" marL="457200" marR="0" rtl="0" algn="l">
              <a:lnSpc>
                <a:spcPct val="100000"/>
              </a:lnSpc>
              <a:spcBef>
                <a:spcPts val="0"/>
              </a:spcBef>
              <a:spcAft>
                <a:spcPts val="0"/>
              </a:spcAft>
              <a:buClr>
                <a:schemeClr val="dk1"/>
              </a:buClr>
              <a:buSzPts val="1800"/>
              <a:buFont typeface="Helvetica Neue"/>
              <a:buChar char="●"/>
            </a:pPr>
            <a:r>
              <a:rPr b="0" i="0" lang="da" sz="1800" u="none" cap="none" strike="noStrike">
                <a:solidFill>
                  <a:schemeClr val="dk1"/>
                </a:solidFill>
                <a:latin typeface="Helvetica Neue"/>
                <a:ea typeface="Helvetica Neue"/>
                <a:cs typeface="Helvetica Neue"/>
                <a:sym typeface="Helvetica Neue"/>
              </a:rPr>
              <a:t>Opfølgende spørgsmål via nøgleord</a:t>
            </a:r>
            <a:endParaRPr b="0" i="0" sz="1800" u="none" cap="none" strike="noStrike">
              <a:solidFill>
                <a:schemeClr val="dk1"/>
              </a:solidFill>
              <a:latin typeface="Helvetica Neue"/>
              <a:ea typeface="Helvetica Neue"/>
              <a:cs typeface="Helvetica Neue"/>
              <a:sym typeface="Helvetica Neue"/>
            </a:endParaRPr>
          </a:p>
          <a:p>
            <a:pPr indent="-342900" lvl="0" marL="457200" marR="0" rtl="0" algn="l">
              <a:lnSpc>
                <a:spcPct val="100000"/>
              </a:lnSpc>
              <a:spcBef>
                <a:spcPts val="0"/>
              </a:spcBef>
              <a:spcAft>
                <a:spcPts val="0"/>
              </a:spcAft>
              <a:buClr>
                <a:schemeClr val="dk1"/>
              </a:buClr>
              <a:buSzPts val="1800"/>
              <a:buFont typeface="Helvetica Neue"/>
              <a:buChar char="●"/>
            </a:pPr>
            <a:r>
              <a:rPr b="0" i="0" lang="da" sz="1800" u="none" cap="none" strike="noStrike">
                <a:solidFill>
                  <a:schemeClr val="dk1"/>
                </a:solidFill>
                <a:latin typeface="Helvetica Neue"/>
                <a:ea typeface="Helvetica Neue"/>
                <a:cs typeface="Helvetica Neue"/>
                <a:sym typeface="Helvetica Neue"/>
              </a:rPr>
              <a:t>Kun ét spørgsmål ad gangen - og gerne kortfattet</a:t>
            </a:r>
            <a:endParaRPr b="0" i="0" sz="1800" u="none" cap="none" strike="noStrike">
              <a:solidFill>
                <a:schemeClr val="dk1"/>
              </a:solidFill>
              <a:latin typeface="Helvetica Neue"/>
              <a:ea typeface="Helvetica Neue"/>
              <a:cs typeface="Helvetica Neue"/>
              <a:sym typeface="Helvetica Neue"/>
            </a:endParaRPr>
          </a:p>
          <a:p>
            <a:pPr indent="-342900" lvl="0" marL="457200" marR="0" rtl="0" algn="l">
              <a:lnSpc>
                <a:spcPct val="100000"/>
              </a:lnSpc>
              <a:spcBef>
                <a:spcPts val="0"/>
              </a:spcBef>
              <a:spcAft>
                <a:spcPts val="0"/>
              </a:spcAft>
              <a:buClr>
                <a:schemeClr val="dk1"/>
              </a:buClr>
              <a:buSzPts val="1800"/>
              <a:buFont typeface="Helvetica Neue"/>
              <a:buChar char="●"/>
            </a:pPr>
            <a:r>
              <a:rPr b="0" i="0" lang="da" sz="1800" u="none" cap="none" strike="noStrike">
                <a:solidFill>
                  <a:schemeClr val="dk1"/>
                </a:solidFill>
                <a:latin typeface="Helvetica Neue"/>
                <a:ea typeface="Helvetica Neue"/>
                <a:cs typeface="Helvetica Neue"/>
                <a:sym typeface="Helvetica Neue"/>
              </a:rPr>
              <a:t>Ikke for mange spørgsmål - brug af pauser</a:t>
            </a:r>
            <a:endParaRPr b="0" i="0" sz="1800" u="none" cap="none" strike="noStrike">
              <a:solidFill>
                <a:schemeClr val="dk1"/>
              </a:solidFill>
              <a:latin typeface="Helvetica Neue"/>
              <a:ea typeface="Helvetica Neue"/>
              <a:cs typeface="Helvetica Neue"/>
              <a:sym typeface="Helvetica Neue"/>
            </a:endParaRPr>
          </a:p>
          <a:p>
            <a:pPr indent="-342900" lvl="0" marL="457200" marR="0" rtl="0" algn="l">
              <a:lnSpc>
                <a:spcPct val="100000"/>
              </a:lnSpc>
              <a:spcBef>
                <a:spcPts val="0"/>
              </a:spcBef>
              <a:spcAft>
                <a:spcPts val="0"/>
              </a:spcAft>
              <a:buClr>
                <a:schemeClr val="dk1"/>
              </a:buClr>
              <a:buSzPts val="1800"/>
              <a:buFont typeface="Helvetica Neue"/>
              <a:buChar char="●"/>
            </a:pPr>
            <a:r>
              <a:rPr b="0" i="0" lang="da" sz="1800" u="none" cap="none" strike="noStrike">
                <a:solidFill>
                  <a:schemeClr val="dk1"/>
                </a:solidFill>
                <a:latin typeface="Helvetica Neue"/>
                <a:ea typeface="Helvetica Neue"/>
                <a:cs typeface="Helvetica Neue"/>
                <a:sym typeface="Helvetica Neue"/>
              </a:rPr>
              <a:t>Hvorfor-spørgsmål kan bevirke, at fokuspersonen positioners i en forsvarsposition, men kan også fremkalde refleksion</a:t>
            </a:r>
            <a:endParaRPr b="0" i="0" sz="1800" u="none" cap="none" strike="noStrike">
              <a:solidFill>
                <a:schemeClr val="dk1"/>
              </a:solidFill>
              <a:latin typeface="Helvetica Neue"/>
              <a:ea typeface="Helvetica Neue"/>
              <a:cs typeface="Helvetica Neue"/>
              <a:sym typeface="Helvetica Neue"/>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407" name="Shape 407"/>
        <p:cNvGrpSpPr/>
        <p:nvPr/>
      </p:nvGrpSpPr>
      <p:grpSpPr>
        <a:xfrm>
          <a:off x="0" y="0"/>
          <a:ext cx="0" cy="0"/>
          <a:chOff x="0" y="0"/>
          <a:chExt cx="0" cy="0"/>
        </a:xfrm>
      </p:grpSpPr>
      <p:sp>
        <p:nvSpPr>
          <p:cNvPr id="408" name="Google Shape;408;p61"/>
          <p:cNvSpPr txBox="1"/>
          <p:nvPr/>
        </p:nvSpPr>
        <p:spPr>
          <a:xfrm>
            <a:off x="530700" y="1019400"/>
            <a:ext cx="8280300" cy="4063500"/>
          </a:xfrm>
          <a:prstGeom prst="rect">
            <a:avLst/>
          </a:prstGeom>
          <a:solidFill>
            <a:srgbClr val="FFFFFF">
              <a:alpha val="70980"/>
            </a:srgbClr>
          </a:solidFill>
          <a:ln>
            <a:noFill/>
          </a:ln>
        </p:spPr>
        <p:txBody>
          <a:bodyPr anchorCtr="0" anchor="t" bIns="91425" lIns="91425" spcFirstLastPara="1" rIns="91425" wrap="square" tIns="91425">
            <a:spAutoFit/>
          </a:bodyPr>
          <a:lstStyle/>
          <a:p>
            <a:pPr indent="-342900" lvl="0" marL="457200" marR="0" rtl="0" algn="l">
              <a:lnSpc>
                <a:spcPct val="100000"/>
              </a:lnSpc>
              <a:spcBef>
                <a:spcPts val="0"/>
              </a:spcBef>
              <a:spcAft>
                <a:spcPts val="0"/>
              </a:spcAft>
              <a:buClr>
                <a:schemeClr val="dk1"/>
              </a:buClr>
              <a:buSzPts val="1800"/>
              <a:buFont typeface="Helvetica Neue"/>
              <a:buChar char="●"/>
            </a:pPr>
            <a:r>
              <a:rPr b="0" i="0" lang="da" sz="1800" u="none" cap="none" strike="noStrike">
                <a:solidFill>
                  <a:schemeClr val="dk1"/>
                </a:solidFill>
                <a:latin typeface="Helvetica Neue"/>
                <a:ea typeface="Helvetica Neue"/>
                <a:cs typeface="Helvetica Neue"/>
                <a:sym typeface="Helvetica Neue"/>
              </a:rPr>
              <a:t>har forskellige eller uklare opfattelser af hensigten med samtalerne</a:t>
            </a:r>
            <a:endParaRPr b="0" i="0" sz="1800" u="none" cap="none" strike="noStrike">
              <a:solidFill>
                <a:schemeClr val="dk1"/>
              </a:solidFill>
              <a:latin typeface="Helvetica Neue"/>
              <a:ea typeface="Helvetica Neue"/>
              <a:cs typeface="Helvetica Neue"/>
              <a:sym typeface="Helvetica Neue"/>
            </a:endParaRPr>
          </a:p>
          <a:p>
            <a:pPr indent="-342900" lvl="0" marL="457200" marR="0" rtl="0" algn="l">
              <a:lnSpc>
                <a:spcPct val="100000"/>
              </a:lnSpc>
              <a:spcBef>
                <a:spcPts val="0"/>
              </a:spcBef>
              <a:spcAft>
                <a:spcPts val="0"/>
              </a:spcAft>
              <a:buClr>
                <a:schemeClr val="dk1"/>
              </a:buClr>
              <a:buSzPts val="1800"/>
              <a:buFont typeface="Helvetica Neue"/>
              <a:buChar char="●"/>
            </a:pPr>
            <a:r>
              <a:rPr b="0" i="0" lang="da" sz="1800" u="none" cap="none" strike="noStrike">
                <a:solidFill>
                  <a:schemeClr val="dk1"/>
                </a:solidFill>
                <a:latin typeface="Helvetica Neue"/>
                <a:ea typeface="Helvetica Neue"/>
                <a:cs typeface="Helvetica Neue"/>
                <a:sym typeface="Helvetica Neue"/>
              </a:rPr>
              <a:t>taler forbi hinanden</a:t>
            </a:r>
            <a:endParaRPr b="0" i="0" sz="1800" u="none" cap="none" strike="noStrike">
              <a:solidFill>
                <a:schemeClr val="dk1"/>
              </a:solidFill>
              <a:latin typeface="Helvetica Neue"/>
              <a:ea typeface="Helvetica Neue"/>
              <a:cs typeface="Helvetica Neue"/>
              <a:sym typeface="Helvetica Neue"/>
            </a:endParaRPr>
          </a:p>
          <a:p>
            <a:pPr indent="-342900" lvl="0" marL="457200" marR="0" rtl="0" algn="l">
              <a:lnSpc>
                <a:spcPct val="100000"/>
              </a:lnSpc>
              <a:spcBef>
                <a:spcPts val="0"/>
              </a:spcBef>
              <a:spcAft>
                <a:spcPts val="0"/>
              </a:spcAft>
              <a:buClr>
                <a:schemeClr val="dk1"/>
              </a:buClr>
              <a:buSzPts val="1800"/>
              <a:buFont typeface="Helvetica Neue"/>
              <a:buChar char="●"/>
            </a:pPr>
            <a:r>
              <a:rPr b="0" i="0" lang="da" sz="1800" u="none" cap="none" strike="noStrike">
                <a:solidFill>
                  <a:schemeClr val="dk1"/>
                </a:solidFill>
                <a:latin typeface="Helvetica Neue"/>
                <a:ea typeface="Helvetica Neue"/>
                <a:cs typeface="Helvetica Neue"/>
                <a:sym typeface="Helvetica Neue"/>
              </a:rPr>
              <a:t>omtaler andre disrespektfuldt eller på ikke-styrkende måder</a:t>
            </a:r>
            <a:endParaRPr b="0" i="0" sz="1800" u="none" cap="none" strike="noStrike">
              <a:solidFill>
                <a:schemeClr val="dk1"/>
              </a:solidFill>
              <a:latin typeface="Helvetica Neue"/>
              <a:ea typeface="Helvetica Neue"/>
              <a:cs typeface="Helvetica Neue"/>
              <a:sym typeface="Helvetica Neue"/>
            </a:endParaRPr>
          </a:p>
          <a:p>
            <a:pPr indent="-342900" lvl="0" marL="457200" marR="0" rtl="0" algn="l">
              <a:lnSpc>
                <a:spcPct val="100000"/>
              </a:lnSpc>
              <a:spcBef>
                <a:spcPts val="0"/>
              </a:spcBef>
              <a:spcAft>
                <a:spcPts val="0"/>
              </a:spcAft>
              <a:buClr>
                <a:schemeClr val="dk1"/>
              </a:buClr>
              <a:buSzPts val="1800"/>
              <a:buFont typeface="Helvetica Neue"/>
              <a:buChar char="●"/>
            </a:pPr>
            <a:r>
              <a:rPr b="0" i="0" lang="da" sz="1800" u="none" cap="none" strike="noStrike">
                <a:solidFill>
                  <a:schemeClr val="dk1"/>
                </a:solidFill>
                <a:latin typeface="Helvetica Neue"/>
                <a:ea typeface="Helvetica Neue"/>
                <a:cs typeface="Helvetica Neue"/>
                <a:sym typeface="Helvetica Neue"/>
              </a:rPr>
              <a:t>optræder ikke-mestringsorienteret evt. gennem ukonstruktiv feedback</a:t>
            </a:r>
            <a:endParaRPr b="0" i="0" sz="1800" u="none" cap="none" strike="noStrike">
              <a:solidFill>
                <a:schemeClr val="dk1"/>
              </a:solidFill>
              <a:latin typeface="Helvetica Neue"/>
              <a:ea typeface="Helvetica Neue"/>
              <a:cs typeface="Helvetica Neue"/>
              <a:sym typeface="Helvetica Neue"/>
            </a:endParaRPr>
          </a:p>
          <a:p>
            <a:pPr indent="-342900" lvl="0" marL="457200" marR="0" rtl="0" algn="l">
              <a:lnSpc>
                <a:spcPct val="100000"/>
              </a:lnSpc>
              <a:spcBef>
                <a:spcPts val="0"/>
              </a:spcBef>
              <a:spcAft>
                <a:spcPts val="0"/>
              </a:spcAft>
              <a:buClr>
                <a:schemeClr val="dk1"/>
              </a:buClr>
              <a:buSzPts val="1800"/>
              <a:buFont typeface="Helvetica Neue"/>
              <a:buChar char="●"/>
            </a:pPr>
            <a:r>
              <a:rPr b="0" i="0" lang="da" sz="1800" u="none" cap="none" strike="noStrike">
                <a:solidFill>
                  <a:schemeClr val="dk1"/>
                </a:solidFill>
                <a:latin typeface="Helvetica Neue"/>
                <a:ea typeface="Helvetica Neue"/>
                <a:cs typeface="Helvetica Neue"/>
                <a:sym typeface="Helvetica Neue"/>
              </a:rPr>
              <a:t>opfatter hinanden som konkurrenter</a:t>
            </a:r>
            <a:endParaRPr b="0" i="0" sz="1800" u="none" cap="none" strike="noStrike">
              <a:solidFill>
                <a:schemeClr val="dk1"/>
              </a:solidFill>
              <a:latin typeface="Helvetica Neue"/>
              <a:ea typeface="Helvetica Neue"/>
              <a:cs typeface="Helvetica Neue"/>
              <a:sym typeface="Helvetica Neue"/>
            </a:endParaRPr>
          </a:p>
          <a:p>
            <a:pPr indent="-342900" lvl="0" marL="457200" marR="0" rtl="0" algn="l">
              <a:lnSpc>
                <a:spcPct val="100000"/>
              </a:lnSpc>
              <a:spcBef>
                <a:spcPts val="0"/>
              </a:spcBef>
              <a:spcAft>
                <a:spcPts val="0"/>
              </a:spcAft>
              <a:buClr>
                <a:schemeClr val="dk1"/>
              </a:buClr>
              <a:buSzPts val="1800"/>
              <a:buFont typeface="Helvetica Neue"/>
              <a:buChar char="●"/>
            </a:pPr>
            <a:r>
              <a:rPr b="0" i="0" lang="da" sz="1800" u="none" cap="none" strike="noStrike">
                <a:solidFill>
                  <a:schemeClr val="dk1"/>
                </a:solidFill>
                <a:latin typeface="Helvetica Neue"/>
                <a:ea typeface="Helvetica Neue"/>
                <a:cs typeface="Helvetica Neue"/>
                <a:sym typeface="Helvetica Neue"/>
              </a:rPr>
              <a:t>har dårlige relationer indbyrdes</a:t>
            </a:r>
            <a:endParaRPr b="0" i="0" sz="1800" u="none" cap="none" strike="noStrike">
              <a:solidFill>
                <a:schemeClr val="dk1"/>
              </a:solidFill>
              <a:latin typeface="Helvetica Neue"/>
              <a:ea typeface="Helvetica Neue"/>
              <a:cs typeface="Helvetica Neue"/>
              <a:sym typeface="Helvetica Neue"/>
            </a:endParaRPr>
          </a:p>
          <a:p>
            <a:pPr indent="-342900" lvl="0" marL="457200" marR="0" rtl="0" algn="l">
              <a:lnSpc>
                <a:spcPct val="100000"/>
              </a:lnSpc>
              <a:spcBef>
                <a:spcPts val="0"/>
              </a:spcBef>
              <a:spcAft>
                <a:spcPts val="0"/>
              </a:spcAft>
              <a:buClr>
                <a:schemeClr val="dk1"/>
              </a:buClr>
              <a:buSzPts val="1800"/>
              <a:buFont typeface="Helvetica Neue"/>
              <a:buChar char="●"/>
            </a:pPr>
            <a:r>
              <a:rPr b="0" i="0" lang="da" sz="1800" u="none" cap="none" strike="noStrike">
                <a:solidFill>
                  <a:schemeClr val="dk1"/>
                </a:solidFill>
                <a:latin typeface="Helvetica Neue"/>
                <a:ea typeface="Helvetica Neue"/>
                <a:cs typeface="Helvetica Neue"/>
                <a:sym typeface="Helvetica Neue"/>
              </a:rPr>
              <a:t>ikke forholder sig nysgerrigt/spørgende til hinanden</a:t>
            </a:r>
            <a:endParaRPr b="0" i="0" sz="1800" u="none" cap="none" strike="noStrike">
              <a:solidFill>
                <a:schemeClr val="dk1"/>
              </a:solidFill>
              <a:latin typeface="Helvetica Neue"/>
              <a:ea typeface="Helvetica Neue"/>
              <a:cs typeface="Helvetica Neue"/>
              <a:sym typeface="Helvetica Neue"/>
            </a:endParaRPr>
          </a:p>
          <a:p>
            <a:pPr indent="-342900" lvl="0" marL="457200" marR="0" rtl="0" algn="l">
              <a:lnSpc>
                <a:spcPct val="100000"/>
              </a:lnSpc>
              <a:spcBef>
                <a:spcPts val="0"/>
              </a:spcBef>
              <a:spcAft>
                <a:spcPts val="0"/>
              </a:spcAft>
              <a:buClr>
                <a:schemeClr val="dk1"/>
              </a:buClr>
              <a:buSzPts val="1800"/>
              <a:buFont typeface="Helvetica Neue"/>
              <a:buChar char="●"/>
            </a:pPr>
            <a:r>
              <a:rPr b="0" i="0" lang="da" sz="1800" u="none" cap="none" strike="noStrike">
                <a:solidFill>
                  <a:schemeClr val="dk1"/>
                </a:solidFill>
                <a:latin typeface="Helvetica Neue"/>
                <a:ea typeface="Helvetica Neue"/>
                <a:cs typeface="Helvetica Neue"/>
                <a:sym typeface="Helvetica Neue"/>
              </a:rPr>
              <a:t>taler uden emnet</a:t>
            </a:r>
            <a:endParaRPr b="0" i="0" sz="1800" u="none" cap="none" strike="noStrike">
              <a:solidFill>
                <a:schemeClr val="dk1"/>
              </a:solidFill>
              <a:latin typeface="Helvetica Neue"/>
              <a:ea typeface="Helvetica Neue"/>
              <a:cs typeface="Helvetica Neue"/>
              <a:sym typeface="Helvetica Neue"/>
            </a:endParaRPr>
          </a:p>
          <a:p>
            <a:pPr indent="-342900" lvl="0" marL="457200" marR="0" rtl="0" algn="l">
              <a:lnSpc>
                <a:spcPct val="100000"/>
              </a:lnSpc>
              <a:spcBef>
                <a:spcPts val="0"/>
              </a:spcBef>
              <a:spcAft>
                <a:spcPts val="0"/>
              </a:spcAft>
              <a:buClr>
                <a:schemeClr val="dk1"/>
              </a:buClr>
              <a:buSzPts val="1800"/>
              <a:buFont typeface="Helvetica Neue"/>
              <a:buChar char="●"/>
            </a:pPr>
            <a:r>
              <a:rPr b="0" i="0" lang="da" sz="1800" u="none" cap="none" strike="noStrike">
                <a:solidFill>
                  <a:schemeClr val="dk1"/>
                </a:solidFill>
                <a:latin typeface="Helvetica Neue"/>
                <a:ea typeface="Helvetica Neue"/>
                <a:cs typeface="Helvetica Neue"/>
                <a:sym typeface="Helvetica Neue"/>
              </a:rPr>
              <a:t>giver råd og konkluderer ‘for tidligt’</a:t>
            </a:r>
            <a:endParaRPr b="0" i="0" sz="1800" u="none" cap="none" strike="noStrike">
              <a:solidFill>
                <a:schemeClr val="dk1"/>
              </a:solidFill>
              <a:latin typeface="Helvetica Neue"/>
              <a:ea typeface="Helvetica Neue"/>
              <a:cs typeface="Helvetica Neue"/>
              <a:sym typeface="Helvetica Neue"/>
            </a:endParaRPr>
          </a:p>
          <a:p>
            <a:pPr indent="-342900" lvl="0" marL="457200" marR="0" rtl="0" algn="l">
              <a:lnSpc>
                <a:spcPct val="100000"/>
              </a:lnSpc>
              <a:spcBef>
                <a:spcPts val="0"/>
              </a:spcBef>
              <a:spcAft>
                <a:spcPts val="0"/>
              </a:spcAft>
              <a:buClr>
                <a:schemeClr val="dk1"/>
              </a:buClr>
              <a:buSzPts val="1800"/>
              <a:buFont typeface="Helvetica Neue"/>
              <a:buChar char="●"/>
            </a:pPr>
            <a:r>
              <a:rPr b="0" i="0" lang="da" sz="1800" u="none" cap="none" strike="noStrike">
                <a:solidFill>
                  <a:schemeClr val="dk1"/>
                </a:solidFill>
                <a:latin typeface="Helvetica Neue"/>
                <a:ea typeface="Helvetica Neue"/>
                <a:cs typeface="Helvetica Neue"/>
                <a:sym typeface="Helvetica Neue"/>
              </a:rPr>
              <a:t>bryder den aftalte form</a:t>
            </a:r>
            <a:endParaRPr b="0" i="0" sz="1800" u="none" cap="none" strike="noStrike">
              <a:solidFill>
                <a:schemeClr val="dk1"/>
              </a:solidFill>
              <a:latin typeface="Helvetica Neue"/>
              <a:ea typeface="Helvetica Neue"/>
              <a:cs typeface="Helvetica Neue"/>
              <a:sym typeface="Helvetica Neue"/>
            </a:endParaRPr>
          </a:p>
          <a:p>
            <a:pPr indent="-342900" lvl="0" marL="457200" marR="0" rtl="0" algn="l">
              <a:lnSpc>
                <a:spcPct val="100000"/>
              </a:lnSpc>
              <a:spcBef>
                <a:spcPts val="0"/>
              </a:spcBef>
              <a:spcAft>
                <a:spcPts val="0"/>
              </a:spcAft>
              <a:buClr>
                <a:schemeClr val="dk1"/>
              </a:buClr>
              <a:buSzPts val="1800"/>
              <a:buFont typeface="Helvetica Neue"/>
              <a:buChar char="●"/>
            </a:pPr>
            <a:r>
              <a:rPr b="0" i="0" lang="da" sz="1800" u="none" cap="none" strike="noStrike">
                <a:solidFill>
                  <a:schemeClr val="dk1"/>
                </a:solidFill>
                <a:latin typeface="Helvetica Neue"/>
                <a:ea typeface="Helvetica Neue"/>
                <a:cs typeface="Helvetica Neue"/>
                <a:sym typeface="Helvetica Neue"/>
              </a:rPr>
              <a:t>afbryder andre</a:t>
            </a:r>
            <a:endParaRPr b="0" i="0" sz="1800" u="none" cap="none" strike="noStrike">
              <a:solidFill>
                <a:schemeClr val="dk1"/>
              </a:solidFill>
              <a:latin typeface="Helvetica Neue"/>
              <a:ea typeface="Helvetica Neue"/>
              <a:cs typeface="Helvetica Neue"/>
              <a:sym typeface="Helvetica Neue"/>
            </a:endParaRPr>
          </a:p>
          <a:p>
            <a:pPr indent="-342900" lvl="0" marL="457200" marR="0" rtl="0" algn="l">
              <a:lnSpc>
                <a:spcPct val="100000"/>
              </a:lnSpc>
              <a:spcBef>
                <a:spcPts val="0"/>
              </a:spcBef>
              <a:spcAft>
                <a:spcPts val="0"/>
              </a:spcAft>
              <a:buClr>
                <a:schemeClr val="dk1"/>
              </a:buClr>
              <a:buSzPts val="1800"/>
              <a:buFont typeface="Helvetica Neue"/>
              <a:buChar char="●"/>
            </a:pPr>
            <a:r>
              <a:rPr b="0" i="0" lang="da" sz="1800" u="none" cap="none" strike="noStrike">
                <a:solidFill>
                  <a:schemeClr val="dk1"/>
                </a:solidFill>
                <a:latin typeface="Helvetica Neue"/>
                <a:ea typeface="Helvetica Neue"/>
                <a:cs typeface="Helvetica Neue"/>
                <a:sym typeface="Helvetica Neue"/>
              </a:rPr>
              <a:t>ikke deltager aktivt</a:t>
            </a:r>
            <a:endParaRPr b="0" i="0" sz="1800" u="none" cap="none" strike="noStrike">
              <a:solidFill>
                <a:schemeClr val="dk1"/>
              </a:solidFill>
              <a:latin typeface="Helvetica Neue"/>
              <a:ea typeface="Helvetica Neue"/>
              <a:cs typeface="Helvetica Neue"/>
              <a:sym typeface="Helvetica Neue"/>
            </a:endParaRPr>
          </a:p>
          <a:p>
            <a:pPr indent="-342900" lvl="0" marL="457200" marR="0" rtl="0" algn="l">
              <a:lnSpc>
                <a:spcPct val="100000"/>
              </a:lnSpc>
              <a:spcBef>
                <a:spcPts val="0"/>
              </a:spcBef>
              <a:spcAft>
                <a:spcPts val="0"/>
              </a:spcAft>
              <a:buClr>
                <a:schemeClr val="dk1"/>
              </a:buClr>
              <a:buSzPts val="1800"/>
              <a:buFont typeface="Helvetica Neue"/>
              <a:buChar char="●"/>
            </a:pPr>
            <a:r>
              <a:rPr b="0" i="0" lang="da" sz="1800" u="none" cap="none" strike="noStrike">
                <a:solidFill>
                  <a:schemeClr val="dk1"/>
                </a:solidFill>
                <a:latin typeface="Helvetica Neue"/>
                <a:ea typeface="Helvetica Neue"/>
                <a:cs typeface="Helvetica Neue"/>
                <a:sym typeface="Helvetica Neue"/>
              </a:rPr>
              <a:t>ikke er forberedte</a:t>
            </a:r>
            <a:endParaRPr b="0" i="0" sz="1800" u="none" cap="none" strike="noStrike">
              <a:solidFill>
                <a:schemeClr val="dk1"/>
              </a:solidFill>
              <a:latin typeface="Helvetica Neue"/>
              <a:ea typeface="Helvetica Neue"/>
              <a:cs typeface="Helvetica Neue"/>
              <a:sym typeface="Helvetica Neue"/>
            </a:endParaRPr>
          </a:p>
          <a:p>
            <a:pPr indent="-342900" lvl="0" marL="457200" marR="0" rtl="0" algn="l">
              <a:lnSpc>
                <a:spcPct val="100000"/>
              </a:lnSpc>
              <a:spcBef>
                <a:spcPts val="0"/>
              </a:spcBef>
              <a:spcAft>
                <a:spcPts val="0"/>
              </a:spcAft>
              <a:buClr>
                <a:schemeClr val="dk1"/>
              </a:buClr>
              <a:buSzPts val="1800"/>
              <a:buFont typeface="Helvetica Neue"/>
              <a:buChar char="●"/>
            </a:pPr>
            <a:r>
              <a:rPr b="0" i="0" lang="da" sz="1800" u="none" cap="none" strike="noStrike">
                <a:solidFill>
                  <a:schemeClr val="dk1"/>
                </a:solidFill>
                <a:latin typeface="Helvetica Neue"/>
                <a:ea typeface="Helvetica Neue"/>
                <a:cs typeface="Helvetica Neue"/>
                <a:sym typeface="Helvetica Neue"/>
              </a:rPr>
              <a:t>udfordrer facilitatorens rolle</a:t>
            </a:r>
            <a:endParaRPr b="0" i="0" sz="1800" u="none" cap="none" strike="noStrike">
              <a:solidFill>
                <a:schemeClr val="dk1"/>
              </a:solidFill>
              <a:latin typeface="Helvetica Neue"/>
              <a:ea typeface="Helvetica Neue"/>
              <a:cs typeface="Helvetica Neue"/>
              <a:sym typeface="Helvetica Neue"/>
            </a:endParaRPr>
          </a:p>
        </p:txBody>
      </p:sp>
      <p:sp>
        <p:nvSpPr>
          <p:cNvPr id="409" name="Google Shape;409;p61"/>
          <p:cNvSpPr txBox="1"/>
          <p:nvPr/>
        </p:nvSpPr>
        <p:spPr>
          <a:xfrm>
            <a:off x="530700" y="423175"/>
            <a:ext cx="6774900" cy="677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3200"/>
              <a:buFont typeface="Arial"/>
              <a:buNone/>
            </a:pPr>
            <a:r>
              <a:rPr b="0" i="0" lang="da" sz="3200" u="none" cap="none" strike="noStrike">
                <a:solidFill>
                  <a:srgbClr val="DE6E34"/>
                </a:solidFill>
                <a:latin typeface="Oswald"/>
                <a:ea typeface="Oswald"/>
                <a:cs typeface="Oswald"/>
                <a:sym typeface="Oswald"/>
              </a:rPr>
              <a:t>Facilitering af grupper: udfordringer</a:t>
            </a:r>
            <a:endParaRPr b="0" i="0" sz="3200" u="none" cap="none" strike="noStrike">
              <a:solidFill>
                <a:srgbClr val="DE6E34"/>
              </a:solidFill>
              <a:latin typeface="Oswald"/>
              <a:ea typeface="Oswald"/>
              <a:cs typeface="Oswald"/>
              <a:sym typeface="Oswald"/>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413" name="Shape 413"/>
        <p:cNvGrpSpPr/>
        <p:nvPr/>
      </p:nvGrpSpPr>
      <p:grpSpPr>
        <a:xfrm>
          <a:off x="0" y="0"/>
          <a:ext cx="0" cy="0"/>
          <a:chOff x="0" y="0"/>
          <a:chExt cx="0" cy="0"/>
        </a:xfrm>
      </p:grpSpPr>
      <p:pic>
        <p:nvPicPr>
          <p:cNvPr id="414" name="Google Shape;414;p62" title="Skærmbillede 2025-08-13 kl. 08.48.44.png"/>
          <p:cNvPicPr preferRelativeResize="0"/>
          <p:nvPr/>
        </p:nvPicPr>
        <p:blipFill rotWithShape="1">
          <a:blip r:embed="rId4">
            <a:alphaModFix/>
          </a:blip>
          <a:srcRect b="4609" l="0" r="0" t="3941"/>
          <a:stretch/>
        </p:blipFill>
        <p:spPr>
          <a:xfrm>
            <a:off x="5902414" y="995935"/>
            <a:ext cx="3231000" cy="2177706"/>
          </a:xfrm>
          <a:prstGeom prst="rect">
            <a:avLst/>
          </a:prstGeom>
          <a:noFill/>
          <a:ln>
            <a:noFill/>
          </a:ln>
        </p:spPr>
      </p:pic>
      <p:sp>
        <p:nvSpPr>
          <p:cNvPr id="415" name="Google Shape;415;p62"/>
          <p:cNvSpPr txBox="1"/>
          <p:nvPr/>
        </p:nvSpPr>
        <p:spPr>
          <a:xfrm>
            <a:off x="193575" y="286525"/>
            <a:ext cx="2772300" cy="1293000"/>
          </a:xfrm>
          <a:prstGeom prst="rect">
            <a:avLst/>
          </a:prstGeom>
          <a:noFill/>
          <a:ln cap="flat" cmpd="sng" w="19050">
            <a:solidFill>
              <a:srgbClr val="2B358B"/>
            </a:solidFill>
            <a:prstDash val="solid"/>
            <a:round/>
            <a:headEnd len="sm" w="sm" type="none"/>
            <a:tailEnd len="sm" w="sm" type="none"/>
          </a:ln>
        </p:spPr>
        <p:txBody>
          <a:bodyPr anchorCtr="0" anchor="ctr" bIns="91425" lIns="91425" spcFirstLastPara="1" rIns="91425" wrap="square" tIns="91425">
            <a:spAutoFit/>
          </a:bodyPr>
          <a:lstStyle/>
          <a:p>
            <a:pPr indent="0" lvl="0" marL="0" rtl="0" algn="l">
              <a:spcBef>
                <a:spcPts val="0"/>
              </a:spcBef>
              <a:spcAft>
                <a:spcPts val="0"/>
              </a:spcAft>
              <a:buNone/>
            </a:pPr>
            <a:r>
              <a:rPr lang="da" sz="3600">
                <a:solidFill>
                  <a:srgbClr val="2B358B"/>
                </a:solidFill>
              </a:rPr>
              <a:t>Facilitering</a:t>
            </a:r>
            <a:endParaRPr sz="3600">
              <a:solidFill>
                <a:srgbClr val="2B358B"/>
              </a:solidFill>
            </a:endParaRPr>
          </a:p>
          <a:p>
            <a:pPr indent="0" lvl="0" marL="0" rtl="0" algn="l">
              <a:spcBef>
                <a:spcPts val="0"/>
              </a:spcBef>
              <a:spcAft>
                <a:spcPts val="0"/>
              </a:spcAft>
              <a:buNone/>
            </a:pPr>
            <a:r>
              <a:rPr lang="da" sz="3600">
                <a:solidFill>
                  <a:srgbClr val="2B358B"/>
                </a:solidFill>
              </a:rPr>
              <a:t>Øvelse</a:t>
            </a:r>
            <a:endParaRPr sz="3600">
              <a:solidFill>
                <a:srgbClr val="2B358B"/>
              </a:solidFill>
            </a:endParaRPr>
          </a:p>
        </p:txBody>
      </p:sp>
      <p:pic>
        <p:nvPicPr>
          <p:cNvPr id="416" name="Google Shape;416;p62"/>
          <p:cNvPicPr preferRelativeResize="0"/>
          <p:nvPr/>
        </p:nvPicPr>
        <p:blipFill>
          <a:blip r:embed="rId5">
            <a:alphaModFix amt="40000"/>
          </a:blip>
          <a:stretch>
            <a:fillRect/>
          </a:stretch>
        </p:blipFill>
        <p:spPr>
          <a:xfrm>
            <a:off x="7692634" y="4561770"/>
            <a:ext cx="1329161" cy="461280"/>
          </a:xfrm>
          <a:prstGeom prst="rect">
            <a:avLst/>
          </a:prstGeom>
          <a:noFill/>
          <a:ln>
            <a:noFill/>
          </a:ln>
        </p:spPr>
      </p:pic>
      <p:sp>
        <p:nvSpPr>
          <p:cNvPr id="417" name="Google Shape;417;p62"/>
          <p:cNvSpPr txBox="1"/>
          <p:nvPr/>
        </p:nvSpPr>
        <p:spPr>
          <a:xfrm>
            <a:off x="368550" y="2073975"/>
            <a:ext cx="6714600" cy="14598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da" sz="1300">
                <a:solidFill>
                  <a:schemeClr val="dk1"/>
                </a:solidFill>
              </a:rPr>
              <a:t>Grupper af ca. 5-6 personer</a:t>
            </a:r>
            <a:endParaRPr b="1" sz="1300">
              <a:solidFill>
                <a:schemeClr val="dk1"/>
              </a:solidFill>
            </a:endParaRPr>
          </a:p>
          <a:p>
            <a:pPr indent="0" lvl="0" marL="0" rtl="0" algn="l">
              <a:lnSpc>
                <a:spcPct val="115000"/>
              </a:lnSpc>
              <a:spcBef>
                <a:spcPts val="1000"/>
              </a:spcBef>
              <a:spcAft>
                <a:spcPts val="0"/>
              </a:spcAft>
              <a:buClr>
                <a:schemeClr val="dk1"/>
              </a:buClr>
              <a:buSzPts val="1100"/>
              <a:buFont typeface="Arial"/>
              <a:buNone/>
            </a:pPr>
            <a:r>
              <a:rPr b="1" lang="da" sz="1300">
                <a:solidFill>
                  <a:schemeClr val="dk1"/>
                </a:solidFill>
              </a:rPr>
              <a:t>5 minutter præsentation af didaktisk design</a:t>
            </a:r>
            <a:endParaRPr b="1" sz="1300">
              <a:solidFill>
                <a:schemeClr val="dk1"/>
              </a:solidFill>
            </a:endParaRPr>
          </a:p>
          <a:p>
            <a:pPr indent="0" lvl="0" marL="0" rtl="0" algn="l">
              <a:lnSpc>
                <a:spcPct val="115000"/>
              </a:lnSpc>
              <a:spcBef>
                <a:spcPts val="1000"/>
              </a:spcBef>
              <a:spcAft>
                <a:spcPts val="0"/>
              </a:spcAft>
              <a:buClr>
                <a:schemeClr val="dk1"/>
              </a:buClr>
              <a:buSzPts val="1100"/>
              <a:buFont typeface="Arial"/>
              <a:buNone/>
            </a:pPr>
            <a:r>
              <a:rPr b="1" lang="da" sz="1300">
                <a:solidFill>
                  <a:schemeClr val="dk1"/>
                </a:solidFill>
              </a:rPr>
              <a:t>20 minutter faciliteret samtale</a:t>
            </a:r>
            <a:endParaRPr b="1" sz="1300">
              <a:solidFill>
                <a:schemeClr val="dk1"/>
              </a:solidFill>
            </a:endParaRPr>
          </a:p>
          <a:p>
            <a:pPr indent="0" lvl="0" marL="0" rtl="0" algn="l">
              <a:lnSpc>
                <a:spcPct val="115000"/>
              </a:lnSpc>
              <a:spcBef>
                <a:spcPts val="1000"/>
              </a:spcBef>
              <a:spcAft>
                <a:spcPts val="1000"/>
              </a:spcAft>
              <a:buClr>
                <a:schemeClr val="dk1"/>
              </a:buClr>
              <a:buSzPts val="1100"/>
              <a:buFont typeface="Arial"/>
              <a:buNone/>
            </a:pPr>
            <a:r>
              <a:rPr b="1" lang="da" sz="1300">
                <a:solidFill>
                  <a:schemeClr val="dk1"/>
                </a:solidFill>
              </a:rPr>
              <a:t>15 minutter plenum refleksion</a:t>
            </a:r>
            <a:endParaRPr b="1" sz="1300">
              <a:solidFill>
                <a:schemeClr val="dk1"/>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421" name="Shape 421"/>
        <p:cNvGrpSpPr/>
        <p:nvPr/>
      </p:nvGrpSpPr>
      <p:grpSpPr>
        <a:xfrm>
          <a:off x="0" y="0"/>
          <a:ext cx="0" cy="0"/>
          <a:chOff x="0" y="0"/>
          <a:chExt cx="0" cy="0"/>
        </a:xfrm>
      </p:grpSpPr>
      <p:pic>
        <p:nvPicPr>
          <p:cNvPr id="422" name="Google Shape;422;p63" title="Skærmbillede 2025-08-13 kl. 08.48.44.png"/>
          <p:cNvPicPr preferRelativeResize="0"/>
          <p:nvPr/>
        </p:nvPicPr>
        <p:blipFill rotWithShape="1">
          <a:blip r:embed="rId4">
            <a:alphaModFix/>
          </a:blip>
          <a:srcRect b="4609" l="0" r="0" t="3941"/>
          <a:stretch/>
        </p:blipFill>
        <p:spPr>
          <a:xfrm>
            <a:off x="5902414" y="995935"/>
            <a:ext cx="3231000" cy="2177706"/>
          </a:xfrm>
          <a:prstGeom prst="rect">
            <a:avLst/>
          </a:prstGeom>
          <a:noFill/>
          <a:ln>
            <a:noFill/>
          </a:ln>
        </p:spPr>
      </p:pic>
      <p:sp>
        <p:nvSpPr>
          <p:cNvPr id="423" name="Google Shape;423;p63"/>
          <p:cNvSpPr txBox="1"/>
          <p:nvPr/>
        </p:nvSpPr>
        <p:spPr>
          <a:xfrm>
            <a:off x="193575" y="286525"/>
            <a:ext cx="5090400" cy="738900"/>
          </a:xfrm>
          <a:prstGeom prst="rect">
            <a:avLst/>
          </a:prstGeom>
          <a:noFill/>
          <a:ln cap="flat" cmpd="sng" w="19050">
            <a:solidFill>
              <a:srgbClr val="2B358B"/>
            </a:solidFill>
            <a:prstDash val="solid"/>
            <a:round/>
            <a:headEnd len="sm" w="sm" type="none"/>
            <a:tailEnd len="sm" w="sm" type="none"/>
          </a:ln>
        </p:spPr>
        <p:txBody>
          <a:bodyPr anchorCtr="0" anchor="ctr" bIns="91425" lIns="91425" spcFirstLastPara="1" rIns="91425" wrap="square" tIns="91425">
            <a:spAutoFit/>
          </a:bodyPr>
          <a:lstStyle/>
          <a:p>
            <a:pPr indent="0" lvl="0" marL="0" rtl="0" algn="l">
              <a:spcBef>
                <a:spcPts val="0"/>
              </a:spcBef>
              <a:spcAft>
                <a:spcPts val="0"/>
              </a:spcAft>
              <a:buNone/>
            </a:pPr>
            <a:r>
              <a:rPr lang="da" sz="3600">
                <a:solidFill>
                  <a:srgbClr val="2B358B"/>
                </a:solidFill>
              </a:rPr>
              <a:t>Facilitering</a:t>
            </a:r>
            <a:r>
              <a:rPr lang="da" sz="3600">
                <a:solidFill>
                  <a:srgbClr val="2B358B"/>
                </a:solidFill>
              </a:rPr>
              <a:t> – øvelse</a:t>
            </a:r>
            <a:endParaRPr sz="3600">
              <a:solidFill>
                <a:srgbClr val="2B358B"/>
              </a:solidFill>
            </a:endParaRPr>
          </a:p>
        </p:txBody>
      </p:sp>
      <p:pic>
        <p:nvPicPr>
          <p:cNvPr id="424" name="Google Shape;424;p63"/>
          <p:cNvPicPr preferRelativeResize="0"/>
          <p:nvPr/>
        </p:nvPicPr>
        <p:blipFill>
          <a:blip r:embed="rId5">
            <a:alphaModFix amt="40000"/>
          </a:blip>
          <a:stretch>
            <a:fillRect/>
          </a:stretch>
        </p:blipFill>
        <p:spPr>
          <a:xfrm>
            <a:off x="7692634" y="4561770"/>
            <a:ext cx="1329161" cy="461280"/>
          </a:xfrm>
          <a:prstGeom prst="rect">
            <a:avLst/>
          </a:prstGeom>
          <a:noFill/>
          <a:ln>
            <a:noFill/>
          </a:ln>
        </p:spPr>
      </p:pic>
      <p:sp>
        <p:nvSpPr>
          <p:cNvPr id="425" name="Google Shape;425;p63"/>
          <p:cNvSpPr txBox="1"/>
          <p:nvPr/>
        </p:nvSpPr>
        <p:spPr>
          <a:xfrm>
            <a:off x="368550" y="1083375"/>
            <a:ext cx="6714600" cy="3990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da" sz="1300">
                <a:solidFill>
                  <a:schemeClr val="dk1"/>
                </a:solidFill>
              </a:rPr>
              <a:t>Grupper af ca. 5-6 personer</a:t>
            </a:r>
            <a:endParaRPr b="1" sz="1300">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da" sz="1300">
                <a:solidFill>
                  <a:schemeClr val="dk1"/>
                </a:solidFill>
              </a:rPr>
              <a:t>Et didaktisk design er et svar på en didaktisk udfordring</a:t>
            </a:r>
            <a:endParaRPr sz="1300">
              <a:solidFill>
                <a:schemeClr val="dk1"/>
              </a:solidFill>
            </a:endParaRPr>
          </a:p>
          <a:p>
            <a:pPr indent="-311150" lvl="0" marL="457200" rtl="0" algn="l">
              <a:lnSpc>
                <a:spcPct val="115000"/>
              </a:lnSpc>
              <a:spcBef>
                <a:spcPts val="0"/>
              </a:spcBef>
              <a:spcAft>
                <a:spcPts val="0"/>
              </a:spcAft>
              <a:buClr>
                <a:schemeClr val="dk1"/>
              </a:buClr>
              <a:buSzPts val="1300"/>
              <a:buChar char="●"/>
            </a:pPr>
            <a:r>
              <a:rPr lang="da" sz="1300">
                <a:solidFill>
                  <a:schemeClr val="dk1"/>
                </a:solidFill>
              </a:rPr>
              <a:t>Fokusér på idéen – ikke personen</a:t>
            </a:r>
            <a:endParaRPr sz="1300">
              <a:solidFill>
                <a:schemeClr val="dk1"/>
              </a:solidFill>
            </a:endParaRPr>
          </a:p>
          <a:p>
            <a:pPr indent="-311150" lvl="0" marL="457200" rtl="0" algn="l">
              <a:lnSpc>
                <a:spcPct val="115000"/>
              </a:lnSpc>
              <a:spcBef>
                <a:spcPts val="0"/>
              </a:spcBef>
              <a:spcAft>
                <a:spcPts val="0"/>
              </a:spcAft>
              <a:buClr>
                <a:schemeClr val="dk1"/>
              </a:buClr>
              <a:buSzPts val="1300"/>
              <a:buChar char="●"/>
            </a:pPr>
            <a:r>
              <a:rPr lang="da" sz="1300">
                <a:solidFill>
                  <a:schemeClr val="dk1"/>
                </a:solidFill>
              </a:rPr>
              <a:t>Brug aktiv lytning</a:t>
            </a:r>
            <a:endParaRPr sz="1300">
              <a:solidFill>
                <a:schemeClr val="dk1"/>
              </a:solidFill>
            </a:endParaRPr>
          </a:p>
          <a:p>
            <a:pPr indent="-311150" lvl="0" marL="457200" rtl="0" algn="l">
              <a:lnSpc>
                <a:spcPct val="115000"/>
              </a:lnSpc>
              <a:spcBef>
                <a:spcPts val="0"/>
              </a:spcBef>
              <a:spcAft>
                <a:spcPts val="0"/>
              </a:spcAft>
              <a:buClr>
                <a:schemeClr val="dk1"/>
              </a:buClr>
              <a:buSzPts val="1300"/>
              <a:buChar char="●"/>
            </a:pPr>
            <a:r>
              <a:rPr lang="da" sz="1300">
                <a:solidFill>
                  <a:schemeClr val="dk1"/>
                </a:solidFill>
              </a:rPr>
              <a:t>Fremhæv gode elementer, og hvorfor de er gode</a:t>
            </a:r>
            <a:endParaRPr sz="1300">
              <a:solidFill>
                <a:schemeClr val="dk1"/>
              </a:solidFill>
            </a:endParaRPr>
          </a:p>
          <a:p>
            <a:pPr indent="-311150" lvl="0" marL="457200" rtl="0" algn="l">
              <a:lnSpc>
                <a:spcPct val="115000"/>
              </a:lnSpc>
              <a:spcBef>
                <a:spcPts val="0"/>
              </a:spcBef>
              <a:spcAft>
                <a:spcPts val="0"/>
              </a:spcAft>
              <a:buClr>
                <a:schemeClr val="dk1"/>
              </a:buClr>
              <a:buSzPts val="1300"/>
              <a:buChar char="●"/>
            </a:pPr>
            <a:r>
              <a:rPr lang="da" sz="1300">
                <a:solidFill>
                  <a:schemeClr val="dk1"/>
                </a:solidFill>
              </a:rPr>
              <a:t>Undersøg konceptet ved at stille åbne og nysgerrige spørgsmål</a:t>
            </a:r>
            <a:endParaRPr sz="1300">
              <a:solidFill>
                <a:schemeClr val="dk1"/>
              </a:solidFill>
            </a:endParaRPr>
          </a:p>
          <a:p>
            <a:pPr indent="-311150" lvl="0" marL="457200" rtl="0" algn="l">
              <a:lnSpc>
                <a:spcPct val="115000"/>
              </a:lnSpc>
              <a:spcBef>
                <a:spcPts val="0"/>
              </a:spcBef>
              <a:spcAft>
                <a:spcPts val="0"/>
              </a:spcAft>
              <a:buClr>
                <a:schemeClr val="dk1"/>
              </a:buClr>
              <a:buSzPts val="1300"/>
              <a:buChar char="●"/>
            </a:pPr>
            <a:r>
              <a:rPr lang="da" sz="1300">
                <a:solidFill>
                  <a:schemeClr val="dk1"/>
                </a:solidFill>
              </a:rPr>
              <a:t>Udfordre ved at spørge:</a:t>
            </a:r>
            <a:endParaRPr sz="1300">
              <a:solidFill>
                <a:schemeClr val="dk1"/>
              </a:solidFill>
            </a:endParaRPr>
          </a:p>
          <a:p>
            <a:pPr indent="-311150" lvl="1" marL="914400" rtl="0" algn="l">
              <a:lnSpc>
                <a:spcPct val="115000"/>
              </a:lnSpc>
              <a:spcBef>
                <a:spcPts val="0"/>
              </a:spcBef>
              <a:spcAft>
                <a:spcPts val="0"/>
              </a:spcAft>
              <a:buClr>
                <a:schemeClr val="dk1"/>
              </a:buClr>
              <a:buSzPts val="1300"/>
              <a:buChar char="○"/>
            </a:pPr>
            <a:r>
              <a:rPr lang="da" sz="1300">
                <a:solidFill>
                  <a:schemeClr val="dk1"/>
                </a:solidFill>
              </a:rPr>
              <a:t>hvad er fordelen ved dette x og ikke dette y?</a:t>
            </a:r>
            <a:endParaRPr sz="1300">
              <a:solidFill>
                <a:schemeClr val="dk1"/>
              </a:solidFill>
            </a:endParaRPr>
          </a:p>
          <a:p>
            <a:pPr indent="-311150" lvl="1" marL="914400" rtl="0" algn="l">
              <a:lnSpc>
                <a:spcPct val="115000"/>
              </a:lnSpc>
              <a:spcBef>
                <a:spcPts val="0"/>
              </a:spcBef>
              <a:spcAft>
                <a:spcPts val="0"/>
              </a:spcAft>
              <a:buClr>
                <a:schemeClr val="dk1"/>
              </a:buClr>
              <a:buSzPts val="1300"/>
              <a:buChar char="○"/>
            </a:pPr>
            <a:r>
              <a:rPr lang="da" sz="1300">
                <a:solidFill>
                  <a:schemeClr val="dk1"/>
                </a:solidFill>
              </a:rPr>
              <a:t>hvad er begrundelserne for, at dette x vil virke?</a:t>
            </a:r>
            <a:endParaRPr sz="1300">
              <a:solidFill>
                <a:schemeClr val="dk1"/>
              </a:solidFill>
            </a:endParaRPr>
          </a:p>
          <a:p>
            <a:pPr indent="-311150" lvl="2" marL="1371600" rtl="0" algn="l">
              <a:lnSpc>
                <a:spcPct val="115000"/>
              </a:lnSpc>
              <a:spcBef>
                <a:spcPts val="0"/>
              </a:spcBef>
              <a:spcAft>
                <a:spcPts val="0"/>
              </a:spcAft>
              <a:buClr>
                <a:schemeClr val="dk1"/>
              </a:buClr>
              <a:buSzPts val="1300"/>
              <a:buChar char="■"/>
            </a:pPr>
            <a:r>
              <a:rPr lang="da" sz="1300">
                <a:solidFill>
                  <a:schemeClr val="dk1"/>
                </a:solidFill>
              </a:rPr>
              <a:t>hvad bygger du det på?</a:t>
            </a:r>
            <a:endParaRPr sz="1300">
              <a:solidFill>
                <a:schemeClr val="dk1"/>
              </a:solidFill>
            </a:endParaRPr>
          </a:p>
          <a:p>
            <a:pPr indent="-311150" lvl="2" marL="1371600" rtl="0" algn="l">
              <a:lnSpc>
                <a:spcPct val="115000"/>
              </a:lnSpc>
              <a:spcBef>
                <a:spcPts val="0"/>
              </a:spcBef>
              <a:spcAft>
                <a:spcPts val="0"/>
              </a:spcAft>
              <a:buClr>
                <a:schemeClr val="dk1"/>
              </a:buClr>
              <a:buSzPts val="1300"/>
              <a:buChar char="■"/>
            </a:pPr>
            <a:r>
              <a:rPr lang="da" sz="1300">
                <a:solidFill>
                  <a:schemeClr val="dk1"/>
                </a:solidFill>
              </a:rPr>
              <a:t>har du eksempler på det?</a:t>
            </a:r>
            <a:endParaRPr sz="1300">
              <a:solidFill>
                <a:schemeClr val="dk1"/>
              </a:solidFill>
            </a:endParaRPr>
          </a:p>
          <a:p>
            <a:pPr indent="-311150" lvl="2" marL="1371600" rtl="0" algn="l">
              <a:lnSpc>
                <a:spcPct val="115000"/>
              </a:lnSpc>
              <a:spcBef>
                <a:spcPts val="0"/>
              </a:spcBef>
              <a:spcAft>
                <a:spcPts val="0"/>
              </a:spcAft>
              <a:buClr>
                <a:schemeClr val="dk1"/>
              </a:buClr>
              <a:buSzPts val="1300"/>
              <a:buChar char="■"/>
            </a:pPr>
            <a:r>
              <a:rPr lang="da" sz="1300">
                <a:solidFill>
                  <a:schemeClr val="dk1"/>
                </a:solidFill>
              </a:rPr>
              <a:t>(man kan her ikke sige, at man ikke tror på begrundelserne, men kun udfordre dem ved at spørge nysgerrigt ind til begrundelser)</a:t>
            </a:r>
            <a:endParaRPr sz="1300">
              <a:solidFill>
                <a:schemeClr val="dk1"/>
              </a:solidFill>
            </a:endParaRPr>
          </a:p>
          <a:p>
            <a:pPr indent="-311150" lvl="1" marL="914400" rtl="0" algn="l">
              <a:lnSpc>
                <a:spcPct val="115000"/>
              </a:lnSpc>
              <a:spcBef>
                <a:spcPts val="0"/>
              </a:spcBef>
              <a:spcAft>
                <a:spcPts val="0"/>
              </a:spcAft>
              <a:buClr>
                <a:schemeClr val="dk1"/>
              </a:buClr>
              <a:buSzPts val="1300"/>
              <a:buChar char="○"/>
            </a:pPr>
            <a:r>
              <a:rPr lang="da" sz="1300">
                <a:solidFill>
                  <a:schemeClr val="dk1"/>
                </a:solidFill>
              </a:rPr>
              <a:t>tror du, der kan komme til at ske dette x i stedet for det y, du har forudset?</a:t>
            </a:r>
            <a:endParaRPr sz="1300">
              <a:solidFill>
                <a:schemeClr val="dk1"/>
              </a:solidFill>
            </a:endParaRPr>
          </a:p>
          <a:p>
            <a:pPr indent="-311150" lvl="1" marL="914400" rtl="0" algn="l">
              <a:lnSpc>
                <a:spcPct val="115000"/>
              </a:lnSpc>
              <a:spcBef>
                <a:spcPts val="0"/>
              </a:spcBef>
              <a:spcAft>
                <a:spcPts val="0"/>
              </a:spcAft>
              <a:buClr>
                <a:schemeClr val="dk1"/>
              </a:buClr>
              <a:buSzPts val="1300"/>
              <a:buChar char="○"/>
            </a:pPr>
            <a:r>
              <a:rPr lang="da" sz="1300">
                <a:solidFill>
                  <a:schemeClr val="dk1"/>
                </a:solidFill>
              </a:rPr>
              <a:t>under hvilke forudsætninger vil dette virke - og er de til stede der, hvor du vil afprøve det?</a:t>
            </a:r>
            <a:endParaRPr sz="1300">
              <a:solidFill>
                <a:schemeClr val="dk1"/>
              </a:solidFill>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429" name="Shape 429"/>
        <p:cNvGrpSpPr/>
        <p:nvPr/>
      </p:nvGrpSpPr>
      <p:grpSpPr>
        <a:xfrm>
          <a:off x="0" y="0"/>
          <a:ext cx="0" cy="0"/>
          <a:chOff x="0" y="0"/>
          <a:chExt cx="0" cy="0"/>
        </a:xfrm>
      </p:grpSpPr>
      <p:pic>
        <p:nvPicPr>
          <p:cNvPr id="430" name="Google Shape;430;p64" title="Skærmbillede 2025-08-13 kl. 08.48.44.png"/>
          <p:cNvPicPr preferRelativeResize="0"/>
          <p:nvPr/>
        </p:nvPicPr>
        <p:blipFill rotWithShape="1">
          <a:blip r:embed="rId4">
            <a:alphaModFix/>
          </a:blip>
          <a:srcRect b="4609" l="0" r="0" t="3941"/>
          <a:stretch/>
        </p:blipFill>
        <p:spPr>
          <a:xfrm>
            <a:off x="5902414" y="2964681"/>
            <a:ext cx="3231000" cy="2177706"/>
          </a:xfrm>
          <a:prstGeom prst="rect">
            <a:avLst/>
          </a:prstGeom>
          <a:noFill/>
          <a:ln>
            <a:noFill/>
          </a:ln>
        </p:spPr>
      </p:pic>
      <p:sp>
        <p:nvSpPr>
          <p:cNvPr id="431" name="Google Shape;431;p64"/>
          <p:cNvSpPr txBox="1"/>
          <p:nvPr/>
        </p:nvSpPr>
        <p:spPr>
          <a:xfrm>
            <a:off x="193575" y="286525"/>
            <a:ext cx="5090400" cy="738900"/>
          </a:xfrm>
          <a:prstGeom prst="rect">
            <a:avLst/>
          </a:prstGeom>
          <a:noFill/>
          <a:ln cap="flat" cmpd="sng" w="19050">
            <a:solidFill>
              <a:srgbClr val="2B358B"/>
            </a:solidFill>
            <a:prstDash val="solid"/>
            <a:round/>
            <a:headEnd len="sm" w="sm" type="none"/>
            <a:tailEnd len="sm" w="sm" type="none"/>
          </a:ln>
        </p:spPr>
        <p:txBody>
          <a:bodyPr anchorCtr="0" anchor="ctr" bIns="91425" lIns="91425" spcFirstLastPara="1" rIns="91425" wrap="square" tIns="91425">
            <a:spAutoFit/>
          </a:bodyPr>
          <a:lstStyle/>
          <a:p>
            <a:pPr indent="0" lvl="0" marL="0" rtl="0" algn="l">
              <a:spcBef>
                <a:spcPts val="0"/>
              </a:spcBef>
              <a:spcAft>
                <a:spcPts val="0"/>
              </a:spcAft>
              <a:buNone/>
            </a:pPr>
            <a:r>
              <a:rPr lang="da" sz="3600">
                <a:solidFill>
                  <a:srgbClr val="2B358B"/>
                </a:solidFill>
              </a:rPr>
              <a:t>Facilitering</a:t>
            </a:r>
            <a:r>
              <a:rPr lang="da" sz="3600">
                <a:solidFill>
                  <a:srgbClr val="2B358B"/>
                </a:solidFill>
              </a:rPr>
              <a:t> – øvelse</a:t>
            </a:r>
            <a:endParaRPr sz="3600">
              <a:solidFill>
                <a:srgbClr val="2B358B"/>
              </a:solidFill>
            </a:endParaRPr>
          </a:p>
        </p:txBody>
      </p:sp>
      <p:sp>
        <p:nvSpPr>
          <p:cNvPr id="432" name="Google Shape;432;p64"/>
          <p:cNvSpPr txBox="1"/>
          <p:nvPr/>
        </p:nvSpPr>
        <p:spPr>
          <a:xfrm>
            <a:off x="368550" y="1083375"/>
            <a:ext cx="6154800" cy="3978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da">
                <a:solidFill>
                  <a:schemeClr val="dk1"/>
                </a:solidFill>
              </a:rPr>
              <a:t>Facilitator</a:t>
            </a:r>
            <a:endParaRPr b="1">
              <a:solidFill>
                <a:schemeClr val="dk1"/>
              </a:solidFill>
            </a:endParaRPr>
          </a:p>
          <a:p>
            <a:pPr indent="-317500" lvl="0" marL="457200" rtl="0" algn="l">
              <a:lnSpc>
                <a:spcPct val="115000"/>
              </a:lnSpc>
              <a:spcBef>
                <a:spcPts val="0"/>
              </a:spcBef>
              <a:spcAft>
                <a:spcPts val="0"/>
              </a:spcAft>
              <a:buClr>
                <a:schemeClr val="dk1"/>
              </a:buClr>
              <a:buSzPts val="1400"/>
              <a:buChar char="●"/>
            </a:pPr>
            <a:r>
              <a:rPr lang="da">
                <a:solidFill>
                  <a:schemeClr val="dk1"/>
                </a:solidFill>
              </a:rPr>
              <a:t>Lav en kontrakt (kort beskrive rammerne for faciliteringen)</a:t>
            </a:r>
            <a:endParaRPr>
              <a:solidFill>
                <a:schemeClr val="dk1"/>
              </a:solidFill>
            </a:endParaRPr>
          </a:p>
          <a:p>
            <a:pPr indent="-317500" lvl="0" marL="457200" rtl="0" algn="l">
              <a:lnSpc>
                <a:spcPct val="115000"/>
              </a:lnSpc>
              <a:spcBef>
                <a:spcPts val="0"/>
              </a:spcBef>
              <a:spcAft>
                <a:spcPts val="0"/>
              </a:spcAft>
              <a:buClr>
                <a:schemeClr val="dk1"/>
              </a:buClr>
              <a:buSzPts val="1400"/>
              <a:buChar char="●"/>
            </a:pPr>
            <a:r>
              <a:rPr lang="da">
                <a:solidFill>
                  <a:schemeClr val="dk1"/>
                </a:solidFill>
              </a:rPr>
              <a:t>Sig: Nu er vi kommet til designfasen. Hvem vil præsenterer et design?</a:t>
            </a:r>
            <a:endParaRPr>
              <a:solidFill>
                <a:schemeClr val="dk1"/>
              </a:solidFill>
            </a:endParaRPr>
          </a:p>
          <a:p>
            <a:pPr indent="-317500" lvl="0" marL="457200" rtl="0" algn="l">
              <a:lnSpc>
                <a:spcPct val="115000"/>
              </a:lnSpc>
              <a:spcBef>
                <a:spcPts val="0"/>
              </a:spcBef>
              <a:spcAft>
                <a:spcPts val="0"/>
              </a:spcAft>
              <a:buClr>
                <a:schemeClr val="dk1"/>
              </a:buClr>
              <a:buSzPts val="1400"/>
              <a:buChar char="●"/>
            </a:pPr>
            <a:r>
              <a:rPr lang="da">
                <a:solidFill>
                  <a:schemeClr val="dk1"/>
                </a:solidFill>
              </a:rPr>
              <a:t>Denne del vil falde i tre faser</a:t>
            </a:r>
            <a:endParaRPr>
              <a:solidFill>
                <a:schemeClr val="dk1"/>
              </a:solidFill>
            </a:endParaRPr>
          </a:p>
          <a:p>
            <a:pPr indent="-317500" lvl="1" marL="914400" rtl="0" algn="l">
              <a:lnSpc>
                <a:spcPct val="115000"/>
              </a:lnSpc>
              <a:spcBef>
                <a:spcPts val="0"/>
              </a:spcBef>
              <a:spcAft>
                <a:spcPts val="0"/>
              </a:spcAft>
              <a:buClr>
                <a:schemeClr val="dk1"/>
              </a:buClr>
              <a:buSzPts val="1400"/>
              <a:buChar char="○"/>
            </a:pPr>
            <a:r>
              <a:rPr lang="da">
                <a:solidFill>
                  <a:schemeClr val="dk1"/>
                </a:solidFill>
              </a:rPr>
              <a:t>Undersøge: hvad er designet og hvad er det et svar på?</a:t>
            </a:r>
            <a:endParaRPr>
              <a:solidFill>
                <a:schemeClr val="dk1"/>
              </a:solidFill>
            </a:endParaRPr>
          </a:p>
          <a:p>
            <a:pPr indent="-317500" lvl="1" marL="914400" rtl="0" algn="l">
              <a:lnSpc>
                <a:spcPct val="115000"/>
              </a:lnSpc>
              <a:spcBef>
                <a:spcPts val="0"/>
              </a:spcBef>
              <a:spcAft>
                <a:spcPts val="0"/>
              </a:spcAft>
              <a:buClr>
                <a:schemeClr val="dk1"/>
              </a:buClr>
              <a:buSzPts val="1400"/>
              <a:buChar char="○"/>
            </a:pPr>
            <a:r>
              <a:rPr lang="da">
                <a:solidFill>
                  <a:schemeClr val="dk1"/>
                </a:solidFill>
              </a:rPr>
              <a:t>Kritisk undersøgende</a:t>
            </a:r>
            <a:endParaRPr>
              <a:solidFill>
                <a:schemeClr val="dk1"/>
              </a:solidFill>
            </a:endParaRPr>
          </a:p>
          <a:p>
            <a:pPr indent="-317500" lvl="1" marL="914400" rtl="0" algn="l">
              <a:lnSpc>
                <a:spcPct val="115000"/>
              </a:lnSpc>
              <a:spcBef>
                <a:spcPts val="0"/>
              </a:spcBef>
              <a:spcAft>
                <a:spcPts val="0"/>
              </a:spcAft>
              <a:buClr>
                <a:schemeClr val="dk1"/>
              </a:buClr>
              <a:buSzPts val="1400"/>
              <a:buChar char="○"/>
            </a:pPr>
            <a:r>
              <a:rPr lang="da">
                <a:solidFill>
                  <a:schemeClr val="dk1"/>
                </a:solidFill>
              </a:rPr>
              <a:t>Konstruktiv bidragende</a:t>
            </a:r>
            <a:endParaRPr>
              <a:solidFill>
                <a:schemeClr val="dk1"/>
              </a:solidFill>
            </a:endParaRPr>
          </a:p>
          <a:p>
            <a:pPr indent="0" lvl="0" marL="0" rtl="0" algn="l">
              <a:lnSpc>
                <a:spcPct val="115000"/>
              </a:lnSpc>
              <a:spcBef>
                <a:spcPts val="0"/>
              </a:spcBef>
              <a:spcAft>
                <a:spcPts val="0"/>
              </a:spcAft>
              <a:buNone/>
            </a:pPr>
            <a:r>
              <a:rPr b="1" lang="da">
                <a:solidFill>
                  <a:schemeClr val="dk1"/>
                </a:solidFill>
              </a:rPr>
              <a:t>Idépræsentation</a:t>
            </a:r>
            <a:endParaRPr b="1">
              <a:solidFill>
                <a:schemeClr val="dk1"/>
              </a:solidFill>
            </a:endParaRPr>
          </a:p>
          <a:p>
            <a:pPr indent="-317500" lvl="0" marL="457200" rtl="0" algn="l">
              <a:lnSpc>
                <a:spcPct val="123846"/>
              </a:lnSpc>
              <a:spcBef>
                <a:spcPts val="0"/>
              </a:spcBef>
              <a:spcAft>
                <a:spcPts val="0"/>
              </a:spcAft>
              <a:buClr>
                <a:schemeClr val="dk1"/>
              </a:buClr>
              <a:buSzPts val="1400"/>
              <a:buChar char="●"/>
            </a:pPr>
            <a:r>
              <a:rPr lang="da">
                <a:solidFill>
                  <a:schemeClr val="dk1"/>
                </a:solidFill>
                <a:latin typeface="Helvetica Neue"/>
                <a:ea typeface="Helvetica Neue"/>
                <a:cs typeface="Helvetica Neue"/>
                <a:sym typeface="Helvetica Neue"/>
              </a:rPr>
              <a:t>En </a:t>
            </a:r>
            <a:r>
              <a:rPr b="1" lang="da">
                <a:solidFill>
                  <a:schemeClr val="dk1"/>
                </a:solidFill>
                <a:latin typeface="Helvetica Neue"/>
                <a:ea typeface="Helvetica Neue"/>
                <a:cs typeface="Helvetica Neue"/>
                <a:sym typeface="Helvetica Neue"/>
              </a:rPr>
              <a:t>deltager</a:t>
            </a:r>
            <a:r>
              <a:rPr lang="da">
                <a:solidFill>
                  <a:schemeClr val="dk1"/>
                </a:solidFill>
                <a:latin typeface="Helvetica Neue"/>
                <a:ea typeface="Helvetica Neue"/>
                <a:cs typeface="Helvetica Neue"/>
                <a:sym typeface="Helvetica Neue"/>
              </a:rPr>
              <a:t> præsenterer et forslag til et </a:t>
            </a:r>
            <a:r>
              <a:rPr b="1" lang="da">
                <a:solidFill>
                  <a:schemeClr val="dk1"/>
                </a:solidFill>
                <a:latin typeface="Helvetica Neue"/>
                <a:ea typeface="Helvetica Neue"/>
                <a:cs typeface="Helvetica Neue"/>
                <a:sym typeface="Helvetica Neue"/>
              </a:rPr>
              <a:t>didaktisk design</a:t>
            </a:r>
            <a:r>
              <a:rPr lang="da">
                <a:solidFill>
                  <a:schemeClr val="dk1"/>
                </a:solidFill>
                <a:latin typeface="Helvetica Neue"/>
                <a:ea typeface="Helvetica Neue"/>
                <a:cs typeface="Helvetica Neue"/>
                <a:sym typeface="Helvetica Neue"/>
              </a:rPr>
              <a:t> (det kan være et, der har været afprøvet, men dette må ikke indgå som en del af argumentationen). Max </a:t>
            </a:r>
            <a:r>
              <a:rPr b="1" lang="da">
                <a:solidFill>
                  <a:schemeClr val="dk1"/>
                </a:solidFill>
                <a:latin typeface="Helvetica Neue"/>
                <a:ea typeface="Helvetica Neue"/>
                <a:cs typeface="Helvetica Neue"/>
                <a:sym typeface="Helvetica Neue"/>
              </a:rPr>
              <a:t>5 min</a:t>
            </a:r>
            <a:r>
              <a:rPr lang="da">
                <a:solidFill>
                  <a:schemeClr val="dk1"/>
                </a:solidFill>
                <a:latin typeface="Helvetica Neue"/>
                <a:ea typeface="Helvetica Neue"/>
                <a:cs typeface="Helvetica Neue"/>
                <a:sym typeface="Helvetica Neue"/>
              </a:rPr>
              <a:t> præsentation</a:t>
            </a:r>
            <a:endParaRPr>
              <a:solidFill>
                <a:schemeClr val="dk1"/>
              </a:solidFill>
              <a:latin typeface="Helvetica Neue"/>
              <a:ea typeface="Helvetica Neue"/>
              <a:cs typeface="Helvetica Neue"/>
              <a:sym typeface="Helvetica Neue"/>
            </a:endParaRPr>
          </a:p>
          <a:p>
            <a:pPr indent="0" lvl="0" marL="0" rtl="0" algn="l">
              <a:lnSpc>
                <a:spcPct val="115000"/>
              </a:lnSpc>
              <a:spcBef>
                <a:spcPts val="400"/>
              </a:spcBef>
              <a:spcAft>
                <a:spcPts val="0"/>
              </a:spcAft>
              <a:buNone/>
            </a:pPr>
            <a:r>
              <a:rPr b="1" lang="da">
                <a:solidFill>
                  <a:schemeClr val="dk1"/>
                </a:solidFill>
                <a:latin typeface="Helvetica Neue"/>
                <a:ea typeface="Helvetica Neue"/>
                <a:cs typeface="Helvetica Neue"/>
                <a:sym typeface="Helvetica Neue"/>
              </a:rPr>
              <a:t>Observatør</a:t>
            </a:r>
            <a:endParaRPr>
              <a:solidFill>
                <a:schemeClr val="dk1"/>
              </a:solidFill>
              <a:latin typeface="Helvetica Neue"/>
              <a:ea typeface="Helvetica Neue"/>
              <a:cs typeface="Helvetica Neue"/>
              <a:sym typeface="Helvetica Neue"/>
            </a:endParaRPr>
          </a:p>
          <a:p>
            <a:pPr indent="-317500" lvl="0" marL="457200" rtl="0" algn="l">
              <a:lnSpc>
                <a:spcPct val="115000"/>
              </a:lnSpc>
              <a:spcBef>
                <a:spcPts val="0"/>
              </a:spcBef>
              <a:spcAft>
                <a:spcPts val="0"/>
              </a:spcAft>
              <a:buClr>
                <a:schemeClr val="dk1"/>
              </a:buClr>
              <a:buSzPts val="1400"/>
              <a:buChar char="●"/>
            </a:pPr>
            <a:r>
              <a:rPr lang="da">
                <a:solidFill>
                  <a:schemeClr val="dk1"/>
                </a:solidFill>
                <a:latin typeface="Helvetica Neue"/>
                <a:ea typeface="Helvetica Neue"/>
                <a:cs typeface="Helvetica Neue"/>
                <a:sym typeface="Helvetica Neue"/>
              </a:rPr>
              <a:t>Hvordan får facilitator sat scenen?</a:t>
            </a:r>
            <a:endParaRPr>
              <a:solidFill>
                <a:schemeClr val="dk1"/>
              </a:solidFill>
              <a:latin typeface="Helvetica Neue"/>
              <a:ea typeface="Helvetica Neue"/>
              <a:cs typeface="Helvetica Neue"/>
              <a:sym typeface="Helvetica Neue"/>
            </a:endParaRPr>
          </a:p>
          <a:p>
            <a:pPr indent="-317500" lvl="0" marL="457200" rtl="0" algn="l">
              <a:lnSpc>
                <a:spcPct val="115000"/>
              </a:lnSpc>
              <a:spcBef>
                <a:spcPts val="0"/>
              </a:spcBef>
              <a:spcAft>
                <a:spcPts val="0"/>
              </a:spcAft>
              <a:buClr>
                <a:schemeClr val="dk1"/>
              </a:buClr>
              <a:buSzPts val="1400"/>
              <a:buFont typeface="Helvetica Neue"/>
              <a:buChar char="●"/>
            </a:pPr>
            <a:r>
              <a:rPr lang="da">
                <a:solidFill>
                  <a:schemeClr val="dk1"/>
                </a:solidFill>
                <a:latin typeface="Helvetica Neue"/>
                <a:ea typeface="Helvetica Neue"/>
                <a:cs typeface="Helvetica Neue"/>
                <a:sym typeface="Helvetica Neue"/>
              </a:rPr>
              <a:t>Får facilitator faciliteret de tre faser?</a:t>
            </a:r>
            <a:endParaRPr>
              <a:solidFill>
                <a:schemeClr val="dk1"/>
              </a:solidFill>
              <a:latin typeface="Helvetica Neue"/>
              <a:ea typeface="Helvetica Neue"/>
              <a:cs typeface="Helvetica Neue"/>
              <a:sym typeface="Helvetica Neue"/>
            </a:endParaRPr>
          </a:p>
          <a:p>
            <a:pPr indent="0" lvl="0" marL="0" rtl="0" algn="l">
              <a:lnSpc>
                <a:spcPct val="115000"/>
              </a:lnSpc>
              <a:spcBef>
                <a:spcPts val="0"/>
              </a:spcBef>
              <a:spcAft>
                <a:spcPts val="0"/>
              </a:spcAft>
              <a:buNone/>
            </a:pPr>
            <a:r>
              <a:rPr b="1" lang="da">
                <a:solidFill>
                  <a:schemeClr val="dk1"/>
                </a:solidFill>
                <a:latin typeface="Helvetica Neue"/>
                <a:ea typeface="Helvetica Neue"/>
                <a:cs typeface="Helvetica Neue"/>
                <a:sym typeface="Helvetica Neue"/>
              </a:rPr>
              <a:t>Deltagere</a:t>
            </a:r>
            <a:r>
              <a:rPr lang="da">
                <a:solidFill>
                  <a:schemeClr val="dk1"/>
                </a:solidFill>
                <a:latin typeface="Helvetica Neue"/>
                <a:ea typeface="Helvetica Neue"/>
                <a:cs typeface="Helvetica Neue"/>
                <a:sym typeface="Helvetica Neue"/>
              </a:rPr>
              <a:t>: Følg facilitators anvisninger</a:t>
            </a:r>
            <a:endParaRPr>
              <a:solidFill>
                <a:schemeClr val="dk1"/>
              </a:solidFill>
              <a:latin typeface="Helvetica Neue"/>
              <a:ea typeface="Helvetica Neue"/>
              <a:cs typeface="Helvetica Neue"/>
              <a:sym typeface="Helvetica Neue"/>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28" name="Shape 128"/>
        <p:cNvGrpSpPr/>
        <p:nvPr/>
      </p:nvGrpSpPr>
      <p:grpSpPr>
        <a:xfrm>
          <a:off x="0" y="0"/>
          <a:ext cx="0" cy="0"/>
          <a:chOff x="0" y="0"/>
          <a:chExt cx="0" cy="0"/>
        </a:xfrm>
      </p:grpSpPr>
      <p:pic>
        <p:nvPicPr>
          <p:cNvPr id="129" name="Google Shape;129;p29" title="Skærmbillede 2025-08-13 kl. 08.48.44.png"/>
          <p:cNvPicPr preferRelativeResize="0"/>
          <p:nvPr/>
        </p:nvPicPr>
        <p:blipFill rotWithShape="1">
          <a:blip r:embed="rId4">
            <a:alphaModFix/>
          </a:blip>
          <a:srcRect b="4609" l="0" r="0" t="3941"/>
          <a:stretch/>
        </p:blipFill>
        <p:spPr>
          <a:xfrm>
            <a:off x="5714600" y="668175"/>
            <a:ext cx="3231000" cy="2177706"/>
          </a:xfrm>
          <a:prstGeom prst="rect">
            <a:avLst/>
          </a:prstGeom>
          <a:noFill/>
          <a:ln>
            <a:noFill/>
          </a:ln>
        </p:spPr>
      </p:pic>
      <p:sp>
        <p:nvSpPr>
          <p:cNvPr id="130" name="Google Shape;130;p29"/>
          <p:cNvSpPr txBox="1"/>
          <p:nvPr/>
        </p:nvSpPr>
        <p:spPr>
          <a:xfrm>
            <a:off x="193577" y="286525"/>
            <a:ext cx="5401800" cy="738900"/>
          </a:xfrm>
          <a:prstGeom prst="rect">
            <a:avLst/>
          </a:prstGeom>
          <a:noFill/>
          <a:ln cap="flat" cmpd="sng" w="19050">
            <a:solidFill>
              <a:srgbClr val="2B358B"/>
            </a:solidFill>
            <a:prstDash val="solid"/>
            <a:round/>
            <a:headEnd len="sm" w="sm" type="none"/>
            <a:tailEnd len="sm" w="sm" type="none"/>
          </a:ln>
        </p:spPr>
        <p:txBody>
          <a:bodyPr anchorCtr="0" anchor="ctr" bIns="91425" lIns="91425" spcFirstLastPara="1" rIns="91425" wrap="square" tIns="91425">
            <a:spAutoFit/>
          </a:bodyPr>
          <a:lstStyle/>
          <a:p>
            <a:pPr indent="0" lvl="0" marL="0" rtl="0" algn="l">
              <a:spcBef>
                <a:spcPts val="0"/>
              </a:spcBef>
              <a:spcAft>
                <a:spcPts val="0"/>
              </a:spcAft>
              <a:buNone/>
            </a:pPr>
            <a:r>
              <a:rPr lang="da" sz="3600">
                <a:solidFill>
                  <a:srgbClr val="2B358B"/>
                </a:solidFill>
              </a:rPr>
              <a:t>Hvad er en læringscirkel?</a:t>
            </a:r>
            <a:endParaRPr sz="3600">
              <a:solidFill>
                <a:srgbClr val="2B358B"/>
              </a:solidFill>
            </a:endParaRPr>
          </a:p>
        </p:txBody>
      </p:sp>
      <p:pic>
        <p:nvPicPr>
          <p:cNvPr id="131" name="Google Shape;131;p29"/>
          <p:cNvPicPr preferRelativeResize="0"/>
          <p:nvPr/>
        </p:nvPicPr>
        <p:blipFill>
          <a:blip r:embed="rId5">
            <a:alphaModFix amt="40000"/>
          </a:blip>
          <a:stretch>
            <a:fillRect/>
          </a:stretch>
        </p:blipFill>
        <p:spPr>
          <a:xfrm>
            <a:off x="7692634" y="4561770"/>
            <a:ext cx="1329161" cy="461280"/>
          </a:xfrm>
          <a:prstGeom prst="rect">
            <a:avLst/>
          </a:prstGeom>
          <a:noFill/>
          <a:ln>
            <a:noFill/>
          </a:ln>
        </p:spPr>
      </p:pic>
      <p:sp>
        <p:nvSpPr>
          <p:cNvPr id="132" name="Google Shape;132;p29"/>
          <p:cNvSpPr txBox="1"/>
          <p:nvPr/>
        </p:nvSpPr>
        <p:spPr>
          <a:xfrm>
            <a:off x="368550" y="1235775"/>
            <a:ext cx="6105600" cy="3509400"/>
          </a:xfrm>
          <a:prstGeom prst="rect">
            <a:avLst/>
          </a:prstGeom>
          <a:noFill/>
          <a:ln>
            <a:noFill/>
          </a:ln>
        </p:spPr>
        <p:txBody>
          <a:bodyPr anchorCtr="0" anchor="t" bIns="91425" lIns="91425" spcFirstLastPara="1" rIns="91425" wrap="square" tIns="91425">
            <a:spAutoFit/>
          </a:bodyPr>
          <a:lstStyle/>
          <a:p>
            <a:pPr indent="-342900" lvl="0" marL="457200" rtl="0" algn="l">
              <a:spcBef>
                <a:spcPts val="0"/>
              </a:spcBef>
              <a:spcAft>
                <a:spcPts val="0"/>
              </a:spcAft>
              <a:buClr>
                <a:schemeClr val="dk2"/>
              </a:buClr>
              <a:buSzPts val="1800"/>
              <a:buChar char="●"/>
            </a:pPr>
            <a:r>
              <a:rPr lang="da" sz="1800">
                <a:solidFill>
                  <a:schemeClr val="dk2"/>
                </a:solidFill>
              </a:rPr>
              <a:t>Ingen fast definition på en læringscirkel</a:t>
            </a:r>
            <a:endParaRPr sz="1800">
              <a:solidFill>
                <a:schemeClr val="dk2"/>
              </a:solidFill>
            </a:endParaRPr>
          </a:p>
          <a:p>
            <a:pPr indent="-342900" lvl="0" marL="457200" rtl="0" algn="l">
              <a:spcBef>
                <a:spcPts val="0"/>
              </a:spcBef>
              <a:spcAft>
                <a:spcPts val="0"/>
              </a:spcAft>
              <a:buClr>
                <a:schemeClr val="dk2"/>
              </a:buClr>
              <a:buSzPts val="1800"/>
              <a:buChar char="●"/>
            </a:pPr>
            <a:r>
              <a:rPr lang="da" sz="1800">
                <a:solidFill>
                  <a:schemeClr val="dk2"/>
                </a:solidFill>
              </a:rPr>
              <a:t>Afprøvet før blandt andet i projektet: Digital kompetenceudvikling gennem læringscirkler – Tjek evt. </a:t>
            </a:r>
            <a:r>
              <a:rPr lang="da" sz="1800" u="sng">
                <a:solidFill>
                  <a:schemeClr val="hlink"/>
                </a:solidFill>
                <a:hlinkClick r:id="rId6"/>
              </a:rPr>
              <a:t>https://dkgl.dk/</a:t>
            </a:r>
            <a:endParaRPr sz="1800">
              <a:solidFill>
                <a:schemeClr val="dk2"/>
              </a:solidFill>
            </a:endParaRPr>
          </a:p>
          <a:p>
            <a:pPr indent="-342900" lvl="0" marL="457200" rtl="0" algn="l">
              <a:spcBef>
                <a:spcPts val="0"/>
              </a:spcBef>
              <a:spcAft>
                <a:spcPts val="0"/>
              </a:spcAft>
              <a:buClr>
                <a:schemeClr val="dk2"/>
              </a:buClr>
              <a:buSzPts val="1800"/>
              <a:buChar char="●"/>
            </a:pPr>
            <a:r>
              <a:rPr lang="da" sz="1800">
                <a:solidFill>
                  <a:schemeClr val="dk2"/>
                </a:solidFill>
              </a:rPr>
              <a:t>Også andre institutioner har arbejdet med begrebet og givet det en særlig udformning.</a:t>
            </a:r>
            <a:endParaRPr sz="1800">
              <a:solidFill>
                <a:schemeClr val="dk2"/>
              </a:solidFill>
            </a:endParaRPr>
          </a:p>
          <a:p>
            <a:pPr indent="-342900" lvl="0" marL="457200" rtl="0" algn="l">
              <a:spcBef>
                <a:spcPts val="0"/>
              </a:spcBef>
              <a:spcAft>
                <a:spcPts val="0"/>
              </a:spcAft>
              <a:buClr>
                <a:schemeClr val="dk2"/>
              </a:buClr>
              <a:buSzPts val="1800"/>
              <a:buChar char="●"/>
            </a:pPr>
            <a:r>
              <a:rPr lang="da" sz="1800">
                <a:solidFill>
                  <a:schemeClr val="dk2"/>
                </a:solidFill>
              </a:rPr>
              <a:t>Grundideen er simpel: gennem kollegial dialog at styrke sin didaktiske fantasi og handleevne.</a:t>
            </a:r>
            <a:endParaRPr sz="1800">
              <a:solidFill>
                <a:schemeClr val="dk2"/>
              </a:solidFill>
            </a:endParaRPr>
          </a:p>
          <a:p>
            <a:pPr indent="-342900" lvl="0" marL="457200" rtl="0" algn="l">
              <a:spcBef>
                <a:spcPts val="0"/>
              </a:spcBef>
              <a:spcAft>
                <a:spcPts val="0"/>
              </a:spcAft>
              <a:buClr>
                <a:schemeClr val="dk2"/>
              </a:buClr>
              <a:buSzPts val="1800"/>
              <a:buChar char="●"/>
            </a:pPr>
            <a:r>
              <a:rPr lang="da" sz="1800">
                <a:solidFill>
                  <a:schemeClr val="dk2"/>
                </a:solidFill>
              </a:rPr>
              <a:t>I læringscirklerne bliver grundideen tilføjet en facilitator for at styrke den kollegiale dialog og bidrage til, at den kollegiale stemme får karakter af at være en kritisk ven.</a:t>
            </a:r>
            <a:endParaRPr sz="1800">
              <a:solidFill>
                <a:schemeClr val="dk2"/>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436" name="Shape 436"/>
        <p:cNvGrpSpPr/>
        <p:nvPr/>
      </p:nvGrpSpPr>
      <p:grpSpPr>
        <a:xfrm>
          <a:off x="0" y="0"/>
          <a:ext cx="0" cy="0"/>
          <a:chOff x="0" y="0"/>
          <a:chExt cx="0" cy="0"/>
        </a:xfrm>
      </p:grpSpPr>
      <p:pic>
        <p:nvPicPr>
          <p:cNvPr id="437" name="Google Shape;437;p65" title="Skærmbillede 2025-08-13 kl. 08.48.44.png"/>
          <p:cNvPicPr preferRelativeResize="0"/>
          <p:nvPr/>
        </p:nvPicPr>
        <p:blipFill rotWithShape="1">
          <a:blip r:embed="rId4">
            <a:alphaModFix/>
          </a:blip>
          <a:srcRect b="4609" l="0" r="0" t="3941"/>
          <a:stretch/>
        </p:blipFill>
        <p:spPr>
          <a:xfrm>
            <a:off x="5902414" y="995935"/>
            <a:ext cx="3231000" cy="2177706"/>
          </a:xfrm>
          <a:prstGeom prst="rect">
            <a:avLst/>
          </a:prstGeom>
          <a:noFill/>
          <a:ln>
            <a:noFill/>
          </a:ln>
        </p:spPr>
      </p:pic>
      <p:sp>
        <p:nvSpPr>
          <p:cNvPr id="438" name="Google Shape;438;p65"/>
          <p:cNvSpPr txBox="1"/>
          <p:nvPr/>
        </p:nvSpPr>
        <p:spPr>
          <a:xfrm>
            <a:off x="193575" y="286525"/>
            <a:ext cx="5090400" cy="738900"/>
          </a:xfrm>
          <a:prstGeom prst="rect">
            <a:avLst/>
          </a:prstGeom>
          <a:noFill/>
          <a:ln cap="flat" cmpd="sng" w="19050">
            <a:solidFill>
              <a:srgbClr val="2B358B"/>
            </a:solidFill>
            <a:prstDash val="solid"/>
            <a:round/>
            <a:headEnd len="sm" w="sm" type="none"/>
            <a:tailEnd len="sm" w="sm" type="none"/>
          </a:ln>
        </p:spPr>
        <p:txBody>
          <a:bodyPr anchorCtr="0" anchor="ctr" bIns="91425" lIns="91425" spcFirstLastPara="1" rIns="91425" wrap="square" tIns="91425">
            <a:spAutoFit/>
          </a:bodyPr>
          <a:lstStyle/>
          <a:p>
            <a:pPr indent="0" lvl="0" marL="0" rtl="0" algn="l">
              <a:spcBef>
                <a:spcPts val="0"/>
              </a:spcBef>
              <a:spcAft>
                <a:spcPts val="0"/>
              </a:spcAft>
              <a:buNone/>
            </a:pPr>
            <a:r>
              <a:rPr lang="da" sz="3600">
                <a:solidFill>
                  <a:srgbClr val="2B358B"/>
                </a:solidFill>
              </a:rPr>
              <a:t>Facilitering</a:t>
            </a:r>
            <a:r>
              <a:rPr lang="da" sz="3600">
                <a:solidFill>
                  <a:srgbClr val="2B358B"/>
                </a:solidFill>
              </a:rPr>
              <a:t> – øvelse</a:t>
            </a:r>
            <a:endParaRPr sz="3600">
              <a:solidFill>
                <a:srgbClr val="2B358B"/>
              </a:solidFill>
            </a:endParaRPr>
          </a:p>
        </p:txBody>
      </p:sp>
      <p:pic>
        <p:nvPicPr>
          <p:cNvPr id="439" name="Google Shape;439;p65"/>
          <p:cNvPicPr preferRelativeResize="0"/>
          <p:nvPr/>
        </p:nvPicPr>
        <p:blipFill>
          <a:blip r:embed="rId5">
            <a:alphaModFix amt="40000"/>
          </a:blip>
          <a:stretch>
            <a:fillRect/>
          </a:stretch>
        </p:blipFill>
        <p:spPr>
          <a:xfrm>
            <a:off x="7692634" y="4561770"/>
            <a:ext cx="1329161" cy="461280"/>
          </a:xfrm>
          <a:prstGeom prst="rect">
            <a:avLst/>
          </a:prstGeom>
          <a:noFill/>
          <a:ln>
            <a:noFill/>
          </a:ln>
        </p:spPr>
      </p:pic>
      <p:sp>
        <p:nvSpPr>
          <p:cNvPr id="440" name="Google Shape;440;p65"/>
          <p:cNvSpPr txBox="1"/>
          <p:nvPr/>
        </p:nvSpPr>
        <p:spPr>
          <a:xfrm>
            <a:off x="368550" y="1007175"/>
            <a:ext cx="5921100" cy="2387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0"/>
              </a:spcAft>
              <a:buNone/>
            </a:pPr>
            <a:r>
              <a:rPr lang="da" sz="1200">
                <a:solidFill>
                  <a:schemeClr val="dk1"/>
                </a:solidFill>
                <a:latin typeface="Helvetica Neue"/>
                <a:ea typeface="Helvetica Neue"/>
                <a:cs typeface="Helvetica Neue"/>
                <a:sym typeface="Helvetica Neue"/>
              </a:rPr>
              <a:t>20</a:t>
            </a:r>
            <a:r>
              <a:rPr lang="da" sz="1200">
                <a:solidFill>
                  <a:schemeClr val="dk1"/>
                </a:solidFill>
                <a:latin typeface="Helvetica Neue"/>
                <a:ea typeface="Helvetica Neue"/>
                <a:cs typeface="Helvetica Neue"/>
                <a:sym typeface="Helvetica Neue"/>
              </a:rPr>
              <a:t> minutter</a:t>
            </a:r>
            <a:endParaRPr sz="1200">
              <a:solidFill>
                <a:schemeClr val="dk1"/>
              </a:solidFill>
              <a:latin typeface="Helvetica Neue"/>
              <a:ea typeface="Helvetica Neue"/>
              <a:cs typeface="Helvetica Neue"/>
              <a:sym typeface="Helvetica Neue"/>
            </a:endParaRPr>
          </a:p>
          <a:p>
            <a:pPr indent="-317500" lvl="0" marL="457200" rtl="0" algn="l">
              <a:lnSpc>
                <a:spcPct val="115000"/>
              </a:lnSpc>
              <a:spcBef>
                <a:spcPts val="0"/>
              </a:spcBef>
              <a:spcAft>
                <a:spcPts val="0"/>
              </a:spcAft>
              <a:buClr>
                <a:schemeClr val="dk1"/>
              </a:buClr>
              <a:buSzPts val="1400"/>
              <a:buChar char="●"/>
            </a:pPr>
            <a:r>
              <a:rPr lang="da" sz="1200">
                <a:solidFill>
                  <a:schemeClr val="dk1"/>
                </a:solidFill>
                <a:latin typeface="Helvetica Neue"/>
                <a:ea typeface="Helvetica Neue"/>
                <a:cs typeface="Helvetica Neue"/>
                <a:sym typeface="Helvetica Neue"/>
              </a:rPr>
              <a:t>Præsentation (5 min)</a:t>
            </a:r>
            <a:endParaRPr sz="1200">
              <a:solidFill>
                <a:schemeClr val="dk1"/>
              </a:solidFill>
              <a:latin typeface="Helvetica Neue"/>
              <a:ea typeface="Helvetica Neue"/>
              <a:cs typeface="Helvetica Neue"/>
              <a:sym typeface="Helvetica Neue"/>
            </a:endParaRPr>
          </a:p>
          <a:p>
            <a:pPr indent="-317500" lvl="0" marL="457200" rtl="0" algn="l">
              <a:lnSpc>
                <a:spcPct val="115000"/>
              </a:lnSpc>
              <a:spcBef>
                <a:spcPts val="0"/>
              </a:spcBef>
              <a:spcAft>
                <a:spcPts val="0"/>
              </a:spcAft>
              <a:buClr>
                <a:schemeClr val="dk1"/>
              </a:buClr>
              <a:buSzPts val="1400"/>
              <a:buChar char="●"/>
            </a:pPr>
            <a:r>
              <a:rPr lang="da" sz="1200">
                <a:solidFill>
                  <a:schemeClr val="dk1"/>
                </a:solidFill>
                <a:latin typeface="Helvetica Neue"/>
                <a:ea typeface="Helvetica Neue"/>
                <a:cs typeface="Helvetica Neue"/>
                <a:sym typeface="Helvetica Neue"/>
              </a:rPr>
              <a:t>Facilitator igangsætter processen med de tre faser:</a:t>
            </a:r>
            <a:endParaRPr sz="1200">
              <a:solidFill>
                <a:schemeClr val="dk1"/>
              </a:solidFill>
              <a:latin typeface="Helvetica Neue"/>
              <a:ea typeface="Helvetica Neue"/>
              <a:cs typeface="Helvetica Neue"/>
              <a:sym typeface="Helvetica Neue"/>
            </a:endParaRPr>
          </a:p>
          <a:p>
            <a:pPr indent="-304800" lvl="1" marL="914400" rtl="0" algn="l">
              <a:lnSpc>
                <a:spcPct val="115000"/>
              </a:lnSpc>
              <a:spcBef>
                <a:spcPts val="0"/>
              </a:spcBef>
              <a:spcAft>
                <a:spcPts val="0"/>
              </a:spcAft>
              <a:buClr>
                <a:schemeClr val="dk1"/>
              </a:buClr>
              <a:buSzPts val="1200"/>
              <a:buFont typeface="Helvetica Neue"/>
              <a:buChar char="○"/>
            </a:pPr>
            <a:r>
              <a:rPr lang="da" sz="1200">
                <a:solidFill>
                  <a:schemeClr val="dk1"/>
                </a:solidFill>
                <a:latin typeface="Helvetica Neue"/>
                <a:ea typeface="Helvetica Neue"/>
                <a:cs typeface="Helvetica Neue"/>
                <a:sym typeface="Helvetica Neue"/>
              </a:rPr>
              <a:t>Hvad er designet og hvad er det et svar på?</a:t>
            </a:r>
            <a:endParaRPr sz="1200">
              <a:solidFill>
                <a:schemeClr val="dk1"/>
              </a:solidFill>
              <a:latin typeface="Helvetica Neue"/>
              <a:ea typeface="Helvetica Neue"/>
              <a:cs typeface="Helvetica Neue"/>
              <a:sym typeface="Helvetica Neue"/>
            </a:endParaRPr>
          </a:p>
          <a:p>
            <a:pPr indent="-304800" lvl="1" marL="914400" rtl="0" algn="l">
              <a:lnSpc>
                <a:spcPct val="115000"/>
              </a:lnSpc>
              <a:spcBef>
                <a:spcPts val="0"/>
              </a:spcBef>
              <a:spcAft>
                <a:spcPts val="0"/>
              </a:spcAft>
              <a:buClr>
                <a:schemeClr val="dk1"/>
              </a:buClr>
              <a:buSzPts val="1200"/>
              <a:buFont typeface="Helvetica Neue"/>
              <a:buChar char="○"/>
            </a:pPr>
            <a:r>
              <a:rPr lang="da" sz="1200">
                <a:solidFill>
                  <a:schemeClr val="dk1"/>
                </a:solidFill>
                <a:latin typeface="Helvetica Neue"/>
                <a:ea typeface="Helvetica Neue"/>
                <a:cs typeface="Helvetica Neue"/>
                <a:sym typeface="Helvetica Neue"/>
              </a:rPr>
              <a:t>Kritisk undersøgende</a:t>
            </a:r>
            <a:endParaRPr sz="1200">
              <a:solidFill>
                <a:schemeClr val="dk1"/>
              </a:solidFill>
              <a:latin typeface="Helvetica Neue"/>
              <a:ea typeface="Helvetica Neue"/>
              <a:cs typeface="Helvetica Neue"/>
              <a:sym typeface="Helvetica Neue"/>
            </a:endParaRPr>
          </a:p>
          <a:p>
            <a:pPr indent="-304800" lvl="1" marL="914400" rtl="0" algn="l">
              <a:lnSpc>
                <a:spcPct val="115000"/>
              </a:lnSpc>
              <a:spcBef>
                <a:spcPts val="0"/>
              </a:spcBef>
              <a:spcAft>
                <a:spcPts val="0"/>
              </a:spcAft>
              <a:buClr>
                <a:schemeClr val="dk1"/>
              </a:buClr>
              <a:buSzPts val="1200"/>
              <a:buFont typeface="Helvetica Neue"/>
              <a:buChar char="○"/>
            </a:pPr>
            <a:r>
              <a:rPr lang="da" sz="1200">
                <a:solidFill>
                  <a:schemeClr val="dk1"/>
                </a:solidFill>
                <a:latin typeface="Helvetica Neue"/>
                <a:ea typeface="Helvetica Neue"/>
                <a:cs typeface="Helvetica Neue"/>
                <a:sym typeface="Helvetica Neue"/>
              </a:rPr>
              <a:t>Konstruktiv bidragende (men kun hvis der er tid)</a:t>
            </a:r>
            <a:endParaRPr sz="1200">
              <a:solidFill>
                <a:schemeClr val="dk1"/>
              </a:solidFill>
              <a:latin typeface="Helvetica Neue"/>
              <a:ea typeface="Helvetica Neue"/>
              <a:cs typeface="Helvetica Neue"/>
              <a:sym typeface="Helvetica Neue"/>
            </a:endParaRPr>
          </a:p>
          <a:p>
            <a:pPr indent="-317500" lvl="0" marL="457200" rtl="0" algn="l">
              <a:lnSpc>
                <a:spcPct val="115000"/>
              </a:lnSpc>
              <a:spcBef>
                <a:spcPts val="0"/>
              </a:spcBef>
              <a:spcAft>
                <a:spcPts val="0"/>
              </a:spcAft>
              <a:buClr>
                <a:schemeClr val="dk1"/>
              </a:buClr>
              <a:buSzPts val="1400"/>
              <a:buChar char="●"/>
            </a:pPr>
            <a:r>
              <a:rPr lang="da" sz="1200">
                <a:solidFill>
                  <a:schemeClr val="dk1"/>
                </a:solidFill>
                <a:latin typeface="Helvetica Neue"/>
                <a:ea typeface="Helvetica Neue"/>
                <a:cs typeface="Helvetica Neue"/>
                <a:sym typeface="Helvetica Neue"/>
              </a:rPr>
              <a:t>Man kan her ikke sige, at man ikke tror på begrundelserne, men kun udfordre dem ved at spørge nysgerrigt ind til dem. Kunne det ikke forholde sig sådan, at…. )</a:t>
            </a:r>
            <a:endParaRPr sz="1200">
              <a:solidFill>
                <a:schemeClr val="dk1"/>
              </a:solidFill>
              <a:latin typeface="Helvetica Neue"/>
              <a:ea typeface="Helvetica Neue"/>
              <a:cs typeface="Helvetica Neue"/>
              <a:sym typeface="Helvetica Neue"/>
            </a:endParaRPr>
          </a:p>
          <a:p>
            <a:pPr indent="-304800" lvl="0" marL="457200" rtl="0" algn="l">
              <a:lnSpc>
                <a:spcPct val="115000"/>
              </a:lnSpc>
              <a:spcBef>
                <a:spcPts val="0"/>
              </a:spcBef>
              <a:spcAft>
                <a:spcPts val="0"/>
              </a:spcAft>
              <a:buClr>
                <a:schemeClr val="dk1"/>
              </a:buClr>
              <a:buSzPts val="1200"/>
              <a:buFont typeface="Helvetica Neue"/>
              <a:buChar char="●"/>
            </a:pPr>
            <a:r>
              <a:rPr lang="da" sz="1200">
                <a:solidFill>
                  <a:schemeClr val="dk1"/>
                </a:solidFill>
                <a:latin typeface="Helvetica Neue"/>
                <a:ea typeface="Helvetica Neue"/>
                <a:cs typeface="Helvetica Neue"/>
                <a:sym typeface="Helvetica Neue"/>
              </a:rPr>
              <a:t>Observatøren observerer</a:t>
            </a:r>
            <a:endParaRPr sz="1200">
              <a:solidFill>
                <a:schemeClr val="dk1"/>
              </a:solidFill>
              <a:latin typeface="Helvetica Neue"/>
              <a:ea typeface="Helvetica Neue"/>
              <a:cs typeface="Helvetica Neue"/>
              <a:sym typeface="Helvetica Neue"/>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444" name="Shape 444"/>
        <p:cNvGrpSpPr/>
        <p:nvPr/>
      </p:nvGrpSpPr>
      <p:grpSpPr>
        <a:xfrm>
          <a:off x="0" y="0"/>
          <a:ext cx="0" cy="0"/>
          <a:chOff x="0" y="0"/>
          <a:chExt cx="0" cy="0"/>
        </a:xfrm>
      </p:grpSpPr>
      <p:pic>
        <p:nvPicPr>
          <p:cNvPr id="445" name="Google Shape;445;p66" title="Skærmbillede 2025-08-21 kl. 15.11.07.png"/>
          <p:cNvPicPr preferRelativeResize="0"/>
          <p:nvPr/>
        </p:nvPicPr>
        <p:blipFill>
          <a:blip r:embed="rId4">
            <a:alphaModFix/>
          </a:blip>
          <a:stretch>
            <a:fillRect/>
          </a:stretch>
        </p:blipFill>
        <p:spPr>
          <a:xfrm>
            <a:off x="475321" y="403862"/>
            <a:ext cx="2057127" cy="1894642"/>
          </a:xfrm>
          <a:prstGeom prst="rect">
            <a:avLst/>
          </a:prstGeom>
          <a:noFill/>
          <a:ln>
            <a:noFill/>
          </a:ln>
        </p:spPr>
      </p:pic>
    </p:spTree>
  </p:cSld>
  <p:clrMapOvr>
    <a:masterClrMapping/>
  </p:clrMapOvr>
  <mc:AlternateContent>
    <mc:Choice Requires="p14">
      <p:transition spd="slow" p14:dur="2000">
        <p:fade/>
      </p:transition>
    </mc:Choice>
    <mc:Fallback>
      <p:transition spd="slow">
        <p:fade/>
      </p:transition>
    </mc:Fallback>
  </mc:AlternateContent>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449" name="Shape 449"/>
        <p:cNvGrpSpPr/>
        <p:nvPr/>
      </p:nvGrpSpPr>
      <p:grpSpPr>
        <a:xfrm>
          <a:off x="0" y="0"/>
          <a:ext cx="0" cy="0"/>
          <a:chOff x="0" y="0"/>
          <a:chExt cx="0" cy="0"/>
        </a:xfrm>
      </p:grpSpPr>
      <p:pic>
        <p:nvPicPr>
          <p:cNvPr id="450" name="Google Shape;450;p67" title="Skærmbillede 2025-08-21 kl. 15.03.24.png"/>
          <p:cNvPicPr preferRelativeResize="0"/>
          <p:nvPr/>
        </p:nvPicPr>
        <p:blipFill>
          <a:blip r:embed="rId4">
            <a:alphaModFix/>
          </a:blip>
          <a:stretch>
            <a:fillRect/>
          </a:stretch>
        </p:blipFill>
        <p:spPr>
          <a:xfrm>
            <a:off x="475325" y="413675"/>
            <a:ext cx="2057124" cy="1875025"/>
          </a:xfrm>
          <a:prstGeom prst="rect">
            <a:avLst/>
          </a:prstGeom>
          <a:noFill/>
          <a:ln>
            <a:noFill/>
          </a:ln>
        </p:spPr>
      </p:pic>
    </p:spTree>
  </p:cSld>
  <p:clrMapOvr>
    <a:masterClrMapping/>
  </p:clrMapOvr>
  <mc:AlternateContent>
    <mc:Choice Requires="p14">
      <p:transition spd="slow" p14:dur="1400">
        <p:fade/>
      </p:transition>
    </mc:Choice>
    <mc:Fallback>
      <p:transition spd="slow">
        <p:fade/>
      </p:transition>
    </mc:Fallback>
  </mc:AlternateContent>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454" name="Shape 454"/>
        <p:cNvGrpSpPr/>
        <p:nvPr/>
      </p:nvGrpSpPr>
      <p:grpSpPr>
        <a:xfrm>
          <a:off x="0" y="0"/>
          <a:ext cx="0" cy="0"/>
          <a:chOff x="0" y="0"/>
          <a:chExt cx="0" cy="0"/>
        </a:xfrm>
      </p:grpSpPr>
      <p:pic>
        <p:nvPicPr>
          <p:cNvPr id="455" name="Google Shape;455;p68" title="Skærmbillede 2025-08-21 kl. 15.03.24.png"/>
          <p:cNvPicPr preferRelativeResize="0"/>
          <p:nvPr/>
        </p:nvPicPr>
        <p:blipFill>
          <a:blip r:embed="rId4">
            <a:alphaModFix/>
          </a:blip>
          <a:stretch>
            <a:fillRect/>
          </a:stretch>
        </p:blipFill>
        <p:spPr>
          <a:xfrm>
            <a:off x="475325" y="413675"/>
            <a:ext cx="2057124" cy="1875025"/>
          </a:xfrm>
          <a:prstGeom prst="rect">
            <a:avLst/>
          </a:prstGeom>
          <a:noFill/>
          <a:ln>
            <a:noFill/>
          </a:ln>
        </p:spPr>
      </p:pic>
      <p:pic>
        <p:nvPicPr>
          <p:cNvPr id="456" name="Google Shape;456;p68" title="Skærmbillede 2025-08-21 kl. 17.44.30.png">
            <a:hlinkClick r:id="rId5"/>
          </p:cNvPr>
          <p:cNvPicPr preferRelativeResize="0"/>
          <p:nvPr/>
        </p:nvPicPr>
        <p:blipFill>
          <a:blip r:embed="rId6">
            <a:alphaModFix/>
          </a:blip>
          <a:stretch>
            <a:fillRect/>
          </a:stretch>
        </p:blipFill>
        <p:spPr>
          <a:xfrm>
            <a:off x="1503625" y="228900"/>
            <a:ext cx="6425149" cy="4589400"/>
          </a:xfrm>
          <a:prstGeom prst="rect">
            <a:avLst/>
          </a:prstGeom>
          <a:noFill/>
          <a:ln>
            <a:noFill/>
          </a:ln>
        </p:spPr>
      </p:pic>
    </p:spTree>
  </p:cSld>
  <p:clrMapOvr>
    <a:masterClrMapping/>
  </p:clrMapOvr>
  <mc:AlternateContent>
    <mc:Choice Requires="p14">
      <p:transition spd="slow" p14:dur="1400">
        <p:fade/>
      </p:transition>
    </mc:Choice>
    <mc:Fallback>
      <p:transition spd="slow">
        <p:fade/>
      </p:transition>
    </mc:Fallback>
  </mc:AlternateContent>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460" name="Shape 460"/>
        <p:cNvGrpSpPr/>
        <p:nvPr/>
      </p:nvGrpSpPr>
      <p:grpSpPr>
        <a:xfrm>
          <a:off x="0" y="0"/>
          <a:ext cx="0" cy="0"/>
          <a:chOff x="0" y="0"/>
          <a:chExt cx="0" cy="0"/>
        </a:xfrm>
      </p:grpSpPr>
      <p:pic>
        <p:nvPicPr>
          <p:cNvPr id="461" name="Google Shape;461;p69"/>
          <p:cNvPicPr preferRelativeResize="0"/>
          <p:nvPr/>
        </p:nvPicPr>
        <p:blipFill>
          <a:blip r:embed="rId4">
            <a:alphaModFix amt="40000"/>
          </a:blip>
          <a:stretch>
            <a:fillRect/>
          </a:stretch>
        </p:blipFill>
        <p:spPr>
          <a:xfrm>
            <a:off x="7692634" y="4561770"/>
            <a:ext cx="1329161" cy="461280"/>
          </a:xfrm>
          <a:prstGeom prst="rect">
            <a:avLst/>
          </a:prstGeom>
          <a:noFill/>
          <a:ln>
            <a:noFill/>
          </a:ln>
        </p:spPr>
      </p:pic>
      <p:pic>
        <p:nvPicPr>
          <p:cNvPr id="462" name="Google Shape;462;p69" title="source.gif"/>
          <p:cNvPicPr preferRelativeResize="0"/>
          <p:nvPr/>
        </p:nvPicPr>
        <p:blipFill>
          <a:blip r:embed="rId5">
            <a:alphaModFix/>
          </a:blip>
          <a:stretch>
            <a:fillRect/>
          </a:stretch>
        </p:blipFill>
        <p:spPr>
          <a:xfrm>
            <a:off x="0" y="0"/>
            <a:ext cx="9104826" cy="5143500"/>
          </a:xfrm>
          <a:prstGeom prst="rect">
            <a:avLst/>
          </a:prstGeom>
          <a:noFill/>
          <a:ln>
            <a:noFill/>
          </a:ln>
        </p:spPr>
      </p:pic>
      <p:pic>
        <p:nvPicPr>
          <p:cNvPr id="463" name="Google Shape;463;p69" title="Skærmbillede 2025-08-21 kl. 14.40.01.png"/>
          <p:cNvPicPr preferRelativeResize="0"/>
          <p:nvPr/>
        </p:nvPicPr>
        <p:blipFill rotWithShape="1">
          <a:blip r:embed="rId6">
            <a:alphaModFix/>
          </a:blip>
          <a:srcRect b="0" l="0" r="1816" t="0"/>
          <a:stretch/>
        </p:blipFill>
        <p:spPr>
          <a:xfrm>
            <a:off x="719300" y="152400"/>
            <a:ext cx="3266325" cy="4838701"/>
          </a:xfrm>
          <a:prstGeom prst="rect">
            <a:avLst/>
          </a:prstGeom>
          <a:noFill/>
          <a:ln>
            <a:noFill/>
          </a:ln>
        </p:spPr>
      </p:pic>
      <p:pic>
        <p:nvPicPr>
          <p:cNvPr id="464" name="Google Shape;464;p69" title="Skærmbillede 2025-08-21 kl. 14.41.35.png"/>
          <p:cNvPicPr preferRelativeResize="0"/>
          <p:nvPr/>
        </p:nvPicPr>
        <p:blipFill>
          <a:blip r:embed="rId7">
            <a:alphaModFix/>
          </a:blip>
          <a:stretch>
            <a:fillRect/>
          </a:stretch>
        </p:blipFill>
        <p:spPr>
          <a:xfrm>
            <a:off x="4716807" y="152400"/>
            <a:ext cx="3225800" cy="48387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63"/>
                                        </p:tgtEl>
                                        <p:attrNameLst>
                                          <p:attrName>style.visibility</p:attrName>
                                        </p:attrNameLst>
                                      </p:cBhvr>
                                      <p:to>
                                        <p:strVal val="visible"/>
                                      </p:to>
                                    </p:set>
                                    <p:animEffect filter="fade" transition="in">
                                      <p:cBhvr>
                                        <p:cTn dur="1600"/>
                                        <p:tgtEl>
                                          <p:spTgt spid="46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64"/>
                                        </p:tgtEl>
                                        <p:attrNameLst>
                                          <p:attrName>style.visibility</p:attrName>
                                        </p:attrNameLst>
                                      </p:cBhvr>
                                      <p:to>
                                        <p:strVal val="visible"/>
                                      </p:to>
                                    </p:set>
                                    <p:animEffect filter="fade" transition="in">
                                      <p:cBhvr>
                                        <p:cTn dur="1600"/>
                                        <p:tgtEl>
                                          <p:spTgt spid="46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468" name="Shape 468"/>
        <p:cNvGrpSpPr/>
        <p:nvPr/>
      </p:nvGrpSpPr>
      <p:grpSpPr>
        <a:xfrm>
          <a:off x="0" y="0"/>
          <a:ext cx="0" cy="0"/>
          <a:chOff x="0" y="0"/>
          <a:chExt cx="0" cy="0"/>
        </a:xfrm>
      </p:grpSpPr>
      <p:pic>
        <p:nvPicPr>
          <p:cNvPr id="469" name="Google Shape;469;p70"/>
          <p:cNvPicPr preferRelativeResize="0"/>
          <p:nvPr/>
        </p:nvPicPr>
        <p:blipFill>
          <a:blip r:embed="rId4">
            <a:alphaModFix amt="40000"/>
          </a:blip>
          <a:stretch>
            <a:fillRect/>
          </a:stretch>
        </p:blipFill>
        <p:spPr>
          <a:xfrm>
            <a:off x="7692634" y="4561770"/>
            <a:ext cx="1329161" cy="461280"/>
          </a:xfrm>
          <a:prstGeom prst="rect">
            <a:avLst/>
          </a:prstGeom>
          <a:noFill/>
          <a:ln>
            <a:noFill/>
          </a:ln>
        </p:spPr>
      </p:pic>
      <p:pic>
        <p:nvPicPr>
          <p:cNvPr id="470" name="Google Shape;470;p70" title="source.gif"/>
          <p:cNvPicPr preferRelativeResize="0"/>
          <p:nvPr/>
        </p:nvPicPr>
        <p:blipFill>
          <a:blip r:embed="rId5">
            <a:alphaModFix/>
          </a:blip>
          <a:stretch>
            <a:fillRect/>
          </a:stretch>
        </p:blipFill>
        <p:spPr>
          <a:xfrm>
            <a:off x="0" y="0"/>
            <a:ext cx="9104826" cy="5143500"/>
          </a:xfrm>
          <a:prstGeom prst="rect">
            <a:avLst/>
          </a:prstGeom>
          <a:noFill/>
          <a:ln>
            <a:noFill/>
          </a:ln>
        </p:spPr>
      </p:pic>
      <p:pic>
        <p:nvPicPr>
          <p:cNvPr id="471" name="Google Shape;471;p70" title="Skærmbillede 2025-08-21 kl. 14.43.24.png"/>
          <p:cNvPicPr preferRelativeResize="0"/>
          <p:nvPr/>
        </p:nvPicPr>
        <p:blipFill rotWithShape="1">
          <a:blip r:embed="rId6">
            <a:alphaModFix/>
          </a:blip>
          <a:srcRect b="1390" l="0" r="1088" t="1399"/>
          <a:stretch/>
        </p:blipFill>
        <p:spPr>
          <a:xfrm>
            <a:off x="560300" y="184350"/>
            <a:ext cx="3290400" cy="4838700"/>
          </a:xfrm>
          <a:prstGeom prst="rect">
            <a:avLst/>
          </a:prstGeom>
          <a:noFill/>
          <a:ln>
            <a:noFill/>
          </a:ln>
        </p:spPr>
      </p:pic>
      <p:pic>
        <p:nvPicPr>
          <p:cNvPr id="472" name="Google Shape;472;p70" title="Skærmbillede 2025-08-21 kl. 14.45.21.png"/>
          <p:cNvPicPr preferRelativeResize="0"/>
          <p:nvPr/>
        </p:nvPicPr>
        <p:blipFill rotWithShape="1">
          <a:blip r:embed="rId7">
            <a:alphaModFix/>
          </a:blip>
          <a:srcRect b="0" l="0" r="1632" t="0"/>
          <a:stretch/>
        </p:blipFill>
        <p:spPr>
          <a:xfrm>
            <a:off x="4572000" y="184350"/>
            <a:ext cx="3178300" cy="4838701"/>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471"/>
                                        </p:tgtEl>
                                        <p:attrNameLst>
                                          <p:attrName>style.visibility</p:attrName>
                                        </p:attrNameLst>
                                      </p:cBhvr>
                                      <p:to>
                                        <p:strVal val="visible"/>
                                      </p:to>
                                    </p:set>
                                    <p:animEffect filter="fade" transition="in">
                                      <p:cBhvr>
                                        <p:cTn dur="1500"/>
                                        <p:tgtEl>
                                          <p:spTgt spid="47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72"/>
                                        </p:tgtEl>
                                        <p:attrNameLst>
                                          <p:attrName>style.visibility</p:attrName>
                                        </p:attrNameLst>
                                      </p:cBhvr>
                                      <p:to>
                                        <p:strVal val="visible"/>
                                      </p:to>
                                    </p:set>
                                    <p:animEffect filter="fade" transition="in">
                                      <p:cBhvr>
                                        <p:cTn dur="1600"/>
                                        <p:tgtEl>
                                          <p:spTgt spid="47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476" name="Shape 476"/>
        <p:cNvGrpSpPr/>
        <p:nvPr/>
      </p:nvGrpSpPr>
      <p:grpSpPr>
        <a:xfrm>
          <a:off x="0" y="0"/>
          <a:ext cx="0" cy="0"/>
          <a:chOff x="0" y="0"/>
          <a:chExt cx="0" cy="0"/>
        </a:xfrm>
      </p:grpSpPr>
      <p:pic>
        <p:nvPicPr>
          <p:cNvPr id="477" name="Google Shape;477;p71"/>
          <p:cNvPicPr preferRelativeResize="0"/>
          <p:nvPr/>
        </p:nvPicPr>
        <p:blipFill>
          <a:blip r:embed="rId4">
            <a:alphaModFix amt="40000"/>
          </a:blip>
          <a:stretch>
            <a:fillRect/>
          </a:stretch>
        </p:blipFill>
        <p:spPr>
          <a:xfrm>
            <a:off x="7692634" y="4561770"/>
            <a:ext cx="1329161" cy="461280"/>
          </a:xfrm>
          <a:prstGeom prst="rect">
            <a:avLst/>
          </a:prstGeom>
          <a:noFill/>
          <a:ln>
            <a:noFill/>
          </a:ln>
        </p:spPr>
      </p:pic>
      <p:pic>
        <p:nvPicPr>
          <p:cNvPr id="478" name="Google Shape;478;p71" title="source.gif"/>
          <p:cNvPicPr preferRelativeResize="0"/>
          <p:nvPr/>
        </p:nvPicPr>
        <p:blipFill>
          <a:blip r:embed="rId5">
            <a:alphaModFix/>
          </a:blip>
          <a:stretch>
            <a:fillRect/>
          </a:stretch>
        </p:blipFill>
        <p:spPr>
          <a:xfrm>
            <a:off x="0" y="0"/>
            <a:ext cx="9104826" cy="5143500"/>
          </a:xfrm>
          <a:prstGeom prst="rect">
            <a:avLst/>
          </a:prstGeom>
          <a:noFill/>
          <a:ln>
            <a:noFill/>
          </a:ln>
        </p:spPr>
      </p:pic>
      <p:pic>
        <p:nvPicPr>
          <p:cNvPr id="479" name="Google Shape;479;p71" title="Skærmbillede 2025-08-21 kl. 14.46.31.png"/>
          <p:cNvPicPr preferRelativeResize="0"/>
          <p:nvPr/>
        </p:nvPicPr>
        <p:blipFill rotWithShape="1">
          <a:blip r:embed="rId6">
            <a:alphaModFix/>
          </a:blip>
          <a:srcRect b="1076" l="0" r="1468" t="1076"/>
          <a:stretch/>
        </p:blipFill>
        <p:spPr>
          <a:xfrm>
            <a:off x="560300" y="184350"/>
            <a:ext cx="3242025" cy="4838700"/>
          </a:xfrm>
          <a:prstGeom prst="rect">
            <a:avLst/>
          </a:prstGeom>
          <a:noFill/>
          <a:ln>
            <a:noFill/>
          </a:ln>
        </p:spPr>
      </p:pic>
      <p:pic>
        <p:nvPicPr>
          <p:cNvPr id="480" name="Google Shape;480;p71" title="Skærmbillede 2025-08-21 kl. 14.47.24.png"/>
          <p:cNvPicPr preferRelativeResize="0"/>
          <p:nvPr/>
        </p:nvPicPr>
        <p:blipFill rotWithShape="1">
          <a:blip r:embed="rId7">
            <a:alphaModFix/>
          </a:blip>
          <a:srcRect b="1276" l="0" r="1438" t="1276"/>
          <a:stretch/>
        </p:blipFill>
        <p:spPr>
          <a:xfrm>
            <a:off x="4572000" y="184350"/>
            <a:ext cx="3184725" cy="4838701"/>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479"/>
                                        </p:tgtEl>
                                        <p:attrNameLst>
                                          <p:attrName>style.visibility</p:attrName>
                                        </p:attrNameLst>
                                      </p:cBhvr>
                                      <p:to>
                                        <p:strVal val="visible"/>
                                      </p:to>
                                    </p:set>
                                    <p:animEffect filter="fade" transition="in">
                                      <p:cBhvr>
                                        <p:cTn dur="1600"/>
                                        <p:tgtEl>
                                          <p:spTgt spid="47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80"/>
                                        </p:tgtEl>
                                        <p:attrNameLst>
                                          <p:attrName>style.visibility</p:attrName>
                                        </p:attrNameLst>
                                      </p:cBhvr>
                                      <p:to>
                                        <p:strVal val="visible"/>
                                      </p:to>
                                    </p:set>
                                    <p:animEffect filter="fade" transition="in">
                                      <p:cBhvr>
                                        <p:cTn dur="1600"/>
                                        <p:tgtEl>
                                          <p:spTgt spid="48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484" name="Shape 484"/>
        <p:cNvGrpSpPr/>
        <p:nvPr/>
      </p:nvGrpSpPr>
      <p:grpSpPr>
        <a:xfrm>
          <a:off x="0" y="0"/>
          <a:ext cx="0" cy="0"/>
          <a:chOff x="0" y="0"/>
          <a:chExt cx="0" cy="0"/>
        </a:xfrm>
      </p:grpSpPr>
      <p:pic>
        <p:nvPicPr>
          <p:cNvPr id="485" name="Google Shape;485;p72"/>
          <p:cNvPicPr preferRelativeResize="0"/>
          <p:nvPr/>
        </p:nvPicPr>
        <p:blipFill>
          <a:blip r:embed="rId4">
            <a:alphaModFix amt="40000"/>
          </a:blip>
          <a:stretch>
            <a:fillRect/>
          </a:stretch>
        </p:blipFill>
        <p:spPr>
          <a:xfrm>
            <a:off x="7692634" y="4561770"/>
            <a:ext cx="1329161" cy="461280"/>
          </a:xfrm>
          <a:prstGeom prst="rect">
            <a:avLst/>
          </a:prstGeom>
          <a:noFill/>
          <a:ln>
            <a:noFill/>
          </a:ln>
        </p:spPr>
      </p:pic>
      <p:pic>
        <p:nvPicPr>
          <p:cNvPr id="486" name="Google Shape;486;p72" title="source.gif"/>
          <p:cNvPicPr preferRelativeResize="0"/>
          <p:nvPr/>
        </p:nvPicPr>
        <p:blipFill>
          <a:blip r:embed="rId5">
            <a:alphaModFix/>
          </a:blip>
          <a:stretch>
            <a:fillRect/>
          </a:stretch>
        </p:blipFill>
        <p:spPr>
          <a:xfrm>
            <a:off x="0" y="0"/>
            <a:ext cx="9104826" cy="5143500"/>
          </a:xfrm>
          <a:prstGeom prst="rect">
            <a:avLst/>
          </a:prstGeom>
          <a:noFill/>
          <a:ln>
            <a:noFill/>
          </a:ln>
        </p:spPr>
      </p:pic>
      <p:pic>
        <p:nvPicPr>
          <p:cNvPr id="487" name="Google Shape;487;p72" title="Skærmbillede 2025-08-21 kl. 17.41.26.png"/>
          <p:cNvPicPr preferRelativeResize="0"/>
          <p:nvPr/>
        </p:nvPicPr>
        <p:blipFill rotWithShape="1">
          <a:blip r:embed="rId6">
            <a:alphaModFix/>
          </a:blip>
          <a:srcRect b="797" l="0" r="0" t="787"/>
          <a:stretch/>
        </p:blipFill>
        <p:spPr>
          <a:xfrm>
            <a:off x="3363453" y="672855"/>
            <a:ext cx="2553021" cy="3878927"/>
          </a:xfrm>
          <a:prstGeom prst="rect">
            <a:avLst/>
          </a:prstGeom>
          <a:noFill/>
          <a:ln>
            <a:noFill/>
          </a:ln>
        </p:spPr>
      </p:pic>
      <p:pic>
        <p:nvPicPr>
          <p:cNvPr id="488" name="Google Shape;488;p72" title="Skærmbillede 2025-08-21 kl. 17.40.32.png"/>
          <p:cNvPicPr preferRelativeResize="0"/>
          <p:nvPr/>
        </p:nvPicPr>
        <p:blipFill>
          <a:blip r:embed="rId7">
            <a:alphaModFix/>
          </a:blip>
          <a:stretch>
            <a:fillRect/>
          </a:stretch>
        </p:blipFill>
        <p:spPr>
          <a:xfrm>
            <a:off x="211900" y="662850"/>
            <a:ext cx="2553023" cy="3898927"/>
          </a:xfrm>
          <a:prstGeom prst="rect">
            <a:avLst/>
          </a:prstGeom>
          <a:noFill/>
          <a:ln>
            <a:noFill/>
          </a:ln>
        </p:spPr>
      </p:pic>
      <p:pic>
        <p:nvPicPr>
          <p:cNvPr id="489" name="Google Shape;489;p72" title="Skærmbillede 2025-08-21 kl. 17.43.01.png"/>
          <p:cNvPicPr preferRelativeResize="0"/>
          <p:nvPr/>
        </p:nvPicPr>
        <p:blipFill>
          <a:blip r:embed="rId8">
            <a:alphaModFix/>
          </a:blip>
          <a:stretch>
            <a:fillRect/>
          </a:stretch>
        </p:blipFill>
        <p:spPr>
          <a:xfrm>
            <a:off x="6361238" y="682861"/>
            <a:ext cx="2478579" cy="387891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36" name="Shape 136"/>
        <p:cNvGrpSpPr/>
        <p:nvPr/>
      </p:nvGrpSpPr>
      <p:grpSpPr>
        <a:xfrm>
          <a:off x="0" y="0"/>
          <a:ext cx="0" cy="0"/>
          <a:chOff x="0" y="0"/>
          <a:chExt cx="0" cy="0"/>
        </a:xfrm>
      </p:grpSpPr>
      <p:pic>
        <p:nvPicPr>
          <p:cNvPr id="137" name="Google Shape;137;p30"/>
          <p:cNvPicPr preferRelativeResize="0"/>
          <p:nvPr/>
        </p:nvPicPr>
        <p:blipFill>
          <a:blip r:embed="rId4">
            <a:alphaModFix amt="40000"/>
          </a:blip>
          <a:stretch>
            <a:fillRect/>
          </a:stretch>
        </p:blipFill>
        <p:spPr>
          <a:xfrm>
            <a:off x="7692634" y="4561770"/>
            <a:ext cx="1329161" cy="461280"/>
          </a:xfrm>
          <a:prstGeom prst="rect">
            <a:avLst/>
          </a:prstGeom>
          <a:noFill/>
          <a:ln>
            <a:noFill/>
          </a:ln>
        </p:spPr>
      </p:pic>
      <p:sp>
        <p:nvSpPr>
          <p:cNvPr id="138" name="Google Shape;138;p30"/>
          <p:cNvSpPr txBox="1"/>
          <p:nvPr/>
        </p:nvSpPr>
        <p:spPr>
          <a:xfrm>
            <a:off x="396850" y="1264350"/>
            <a:ext cx="7004700" cy="38028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lang="da" sz="1600">
                <a:solidFill>
                  <a:schemeClr val="dk1"/>
                </a:solidFill>
                <a:latin typeface="Helvetica Neue"/>
                <a:ea typeface="Helvetica Neue"/>
                <a:cs typeface="Helvetica Neue"/>
                <a:sym typeface="Helvetica Neue"/>
              </a:rPr>
              <a:t>En læringscirkel består af ca. 4 kolleger, der hver især eller sammen identificerer en didaktisk udfordring eller et didaktisk potentiale, som de hver især eller sammen finder et muligt undervisningsdesign for at løse eller indløse. Facilitatoren bidrager til processen for at styrke den kritiske bearbejdning af forståelse for problemet/potentialet og de mulige løsninger/indløsninger.</a:t>
            </a:r>
            <a:endParaRPr sz="1600">
              <a:solidFill>
                <a:schemeClr val="dk1"/>
              </a:solidFill>
              <a:latin typeface="Helvetica Neue"/>
              <a:ea typeface="Helvetica Neue"/>
              <a:cs typeface="Helvetica Neue"/>
              <a:sym typeface="Helvetica Neue"/>
            </a:endParaRPr>
          </a:p>
          <a:p>
            <a:pPr indent="0" lvl="0" marL="0" rtl="0" algn="l">
              <a:lnSpc>
                <a:spcPct val="115000"/>
              </a:lnSpc>
              <a:spcBef>
                <a:spcPts val="1000"/>
              </a:spcBef>
              <a:spcAft>
                <a:spcPts val="0"/>
              </a:spcAft>
              <a:buClr>
                <a:schemeClr val="dk1"/>
              </a:buClr>
              <a:buSzPts val="1100"/>
              <a:buFont typeface="Arial"/>
              <a:buNone/>
            </a:pPr>
            <a:r>
              <a:rPr lang="da" sz="1600">
                <a:solidFill>
                  <a:schemeClr val="dk1"/>
                </a:solidFill>
                <a:latin typeface="Helvetica Neue"/>
                <a:ea typeface="Helvetica Neue"/>
                <a:cs typeface="Helvetica Neue"/>
                <a:sym typeface="Helvetica Neue"/>
              </a:rPr>
              <a:t>Det særlige ved GKI-projektet er, at løsningerne forholder sig til anvendelse af generativ kunstig intelligens (GKI). GKI kan indgå som</a:t>
            </a:r>
            <a:endParaRPr sz="1600">
              <a:solidFill>
                <a:schemeClr val="dk1"/>
              </a:solidFill>
              <a:latin typeface="Helvetica Neue"/>
              <a:ea typeface="Helvetica Neue"/>
              <a:cs typeface="Helvetica Neue"/>
              <a:sym typeface="Helvetica Neue"/>
            </a:endParaRPr>
          </a:p>
          <a:p>
            <a:pPr indent="-330200" lvl="0" marL="457200" rtl="0" algn="l">
              <a:lnSpc>
                <a:spcPct val="115000"/>
              </a:lnSpc>
              <a:spcBef>
                <a:spcPts val="1000"/>
              </a:spcBef>
              <a:spcAft>
                <a:spcPts val="0"/>
              </a:spcAft>
              <a:buClr>
                <a:schemeClr val="dk1"/>
              </a:buClr>
              <a:buSzPts val="1600"/>
              <a:buChar char="●"/>
            </a:pPr>
            <a:r>
              <a:rPr lang="da" sz="1600">
                <a:solidFill>
                  <a:schemeClr val="dk1"/>
                </a:solidFill>
                <a:latin typeface="Helvetica Neue"/>
                <a:ea typeface="Helvetica Neue"/>
                <a:cs typeface="Helvetica Neue"/>
                <a:sym typeface="Helvetica Neue"/>
              </a:rPr>
              <a:t>de studerendes anvendelse af GKI i et didaktisk design</a:t>
            </a:r>
            <a:endParaRPr sz="1600">
              <a:solidFill>
                <a:schemeClr val="dk1"/>
              </a:solidFill>
              <a:latin typeface="Helvetica Neue"/>
              <a:ea typeface="Helvetica Neue"/>
              <a:cs typeface="Helvetica Neue"/>
              <a:sym typeface="Helvetica Neue"/>
            </a:endParaRPr>
          </a:p>
          <a:p>
            <a:pPr indent="-330200" lvl="0" marL="457200" rtl="0" algn="l">
              <a:lnSpc>
                <a:spcPct val="115000"/>
              </a:lnSpc>
              <a:spcBef>
                <a:spcPts val="0"/>
              </a:spcBef>
              <a:spcAft>
                <a:spcPts val="0"/>
              </a:spcAft>
              <a:buClr>
                <a:schemeClr val="dk1"/>
              </a:buClr>
              <a:buSzPts val="1600"/>
              <a:buChar char="●"/>
            </a:pPr>
            <a:r>
              <a:rPr lang="da" sz="1600">
                <a:solidFill>
                  <a:schemeClr val="dk1"/>
                </a:solidFill>
                <a:latin typeface="Helvetica Neue"/>
                <a:ea typeface="Helvetica Neue"/>
                <a:cs typeface="Helvetica Neue"/>
                <a:sym typeface="Helvetica Neue"/>
              </a:rPr>
              <a:t>underviserens anvendelse af GKI i forbindelse med forberedelse, afvikling eller evaluering af undervisningen</a:t>
            </a:r>
            <a:endParaRPr sz="1600">
              <a:solidFill>
                <a:schemeClr val="dk1"/>
              </a:solidFill>
              <a:latin typeface="Helvetica Neue"/>
              <a:ea typeface="Helvetica Neue"/>
              <a:cs typeface="Helvetica Neue"/>
              <a:sym typeface="Helvetica Neue"/>
            </a:endParaRPr>
          </a:p>
          <a:p>
            <a:pPr indent="-330200" lvl="0" marL="457200" rtl="0" algn="l">
              <a:lnSpc>
                <a:spcPct val="115000"/>
              </a:lnSpc>
              <a:spcBef>
                <a:spcPts val="0"/>
              </a:spcBef>
              <a:spcAft>
                <a:spcPts val="0"/>
              </a:spcAft>
              <a:buClr>
                <a:schemeClr val="dk1"/>
              </a:buClr>
              <a:buSzPts val="1600"/>
              <a:buChar char="●"/>
            </a:pPr>
            <a:r>
              <a:rPr lang="da" sz="1600">
                <a:solidFill>
                  <a:schemeClr val="dk1"/>
                </a:solidFill>
                <a:latin typeface="Helvetica Neue"/>
                <a:ea typeface="Helvetica Neue"/>
                <a:cs typeface="Helvetica Neue"/>
                <a:sym typeface="Helvetica Neue"/>
              </a:rPr>
              <a:t>undervisning i og med GKI som professionsteknologi</a:t>
            </a:r>
            <a:endParaRPr sz="1600">
              <a:solidFill>
                <a:schemeClr val="dk2"/>
              </a:solidFill>
            </a:endParaRPr>
          </a:p>
        </p:txBody>
      </p:sp>
      <p:sp>
        <p:nvSpPr>
          <p:cNvPr id="139" name="Google Shape;139;p30"/>
          <p:cNvSpPr txBox="1"/>
          <p:nvPr/>
        </p:nvSpPr>
        <p:spPr>
          <a:xfrm>
            <a:off x="193577" y="286525"/>
            <a:ext cx="5401800" cy="738900"/>
          </a:xfrm>
          <a:prstGeom prst="rect">
            <a:avLst/>
          </a:prstGeom>
          <a:noFill/>
          <a:ln cap="flat" cmpd="sng" w="19050">
            <a:solidFill>
              <a:srgbClr val="2B358B"/>
            </a:solidFill>
            <a:prstDash val="solid"/>
            <a:round/>
            <a:headEnd len="sm" w="sm" type="none"/>
            <a:tailEnd len="sm" w="sm" type="none"/>
          </a:ln>
        </p:spPr>
        <p:txBody>
          <a:bodyPr anchorCtr="0" anchor="ctr" bIns="91425" lIns="91425" spcFirstLastPara="1" rIns="91425" wrap="square" tIns="91425">
            <a:spAutoFit/>
          </a:bodyPr>
          <a:lstStyle/>
          <a:p>
            <a:pPr indent="0" lvl="0" marL="0" rtl="0" algn="l">
              <a:spcBef>
                <a:spcPts val="0"/>
              </a:spcBef>
              <a:spcAft>
                <a:spcPts val="0"/>
              </a:spcAft>
              <a:buNone/>
            </a:pPr>
            <a:r>
              <a:rPr lang="da" sz="3600">
                <a:solidFill>
                  <a:srgbClr val="2B358B"/>
                </a:solidFill>
              </a:rPr>
              <a:t>Hvad er en læringscirkel?</a:t>
            </a:r>
            <a:endParaRPr sz="3600">
              <a:solidFill>
                <a:srgbClr val="2B358B"/>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43" name="Shape 143"/>
        <p:cNvGrpSpPr/>
        <p:nvPr/>
      </p:nvGrpSpPr>
      <p:grpSpPr>
        <a:xfrm>
          <a:off x="0" y="0"/>
          <a:ext cx="0" cy="0"/>
          <a:chOff x="0" y="0"/>
          <a:chExt cx="0" cy="0"/>
        </a:xfrm>
      </p:grpSpPr>
      <p:pic>
        <p:nvPicPr>
          <p:cNvPr id="144" name="Google Shape;144;p31" title="Skærmbillede 2025-08-17 kl. 11.53.48.png"/>
          <p:cNvPicPr preferRelativeResize="0"/>
          <p:nvPr/>
        </p:nvPicPr>
        <p:blipFill>
          <a:blip r:embed="rId4">
            <a:alphaModFix/>
          </a:blip>
          <a:stretch>
            <a:fillRect/>
          </a:stretch>
        </p:blipFill>
        <p:spPr>
          <a:xfrm>
            <a:off x="5578550" y="694125"/>
            <a:ext cx="3483673" cy="3463526"/>
          </a:xfrm>
          <a:prstGeom prst="rect">
            <a:avLst/>
          </a:prstGeom>
          <a:noFill/>
          <a:ln>
            <a:noFill/>
          </a:ln>
        </p:spPr>
      </p:pic>
      <p:sp>
        <p:nvSpPr>
          <p:cNvPr id="145" name="Google Shape;145;p31"/>
          <p:cNvSpPr txBox="1"/>
          <p:nvPr/>
        </p:nvSpPr>
        <p:spPr>
          <a:xfrm>
            <a:off x="193581" y="286525"/>
            <a:ext cx="2412900" cy="738900"/>
          </a:xfrm>
          <a:prstGeom prst="rect">
            <a:avLst/>
          </a:prstGeom>
          <a:noFill/>
          <a:ln cap="flat" cmpd="sng" w="19050">
            <a:solidFill>
              <a:srgbClr val="2B358B"/>
            </a:solidFill>
            <a:prstDash val="solid"/>
            <a:round/>
            <a:headEnd len="sm" w="sm" type="none"/>
            <a:tailEnd len="sm" w="sm" type="none"/>
          </a:ln>
        </p:spPr>
        <p:txBody>
          <a:bodyPr anchorCtr="0" anchor="ctr" bIns="91425" lIns="91425" spcFirstLastPara="1" rIns="91425" wrap="square" tIns="91425">
            <a:spAutoFit/>
          </a:bodyPr>
          <a:lstStyle/>
          <a:p>
            <a:pPr indent="0" lvl="0" marL="0" rtl="0" algn="l">
              <a:spcBef>
                <a:spcPts val="0"/>
              </a:spcBef>
              <a:spcAft>
                <a:spcPts val="0"/>
              </a:spcAft>
              <a:buNone/>
            </a:pPr>
            <a:r>
              <a:rPr lang="da" sz="3600">
                <a:solidFill>
                  <a:srgbClr val="2B358B"/>
                </a:solidFill>
              </a:rPr>
              <a:t>Heutagogi</a:t>
            </a:r>
            <a:endParaRPr sz="3600">
              <a:solidFill>
                <a:srgbClr val="2B358B"/>
              </a:solidFill>
            </a:endParaRPr>
          </a:p>
        </p:txBody>
      </p:sp>
      <p:pic>
        <p:nvPicPr>
          <p:cNvPr id="146" name="Google Shape;146;p31"/>
          <p:cNvPicPr preferRelativeResize="0"/>
          <p:nvPr/>
        </p:nvPicPr>
        <p:blipFill>
          <a:blip r:embed="rId5">
            <a:alphaModFix amt="40000"/>
          </a:blip>
          <a:stretch>
            <a:fillRect/>
          </a:stretch>
        </p:blipFill>
        <p:spPr>
          <a:xfrm>
            <a:off x="7692634" y="4561770"/>
            <a:ext cx="1329161" cy="461280"/>
          </a:xfrm>
          <a:prstGeom prst="rect">
            <a:avLst/>
          </a:prstGeom>
          <a:noFill/>
          <a:ln>
            <a:noFill/>
          </a:ln>
        </p:spPr>
      </p:pic>
      <p:sp>
        <p:nvSpPr>
          <p:cNvPr id="147" name="Google Shape;147;p31"/>
          <p:cNvSpPr txBox="1"/>
          <p:nvPr/>
        </p:nvSpPr>
        <p:spPr>
          <a:xfrm>
            <a:off x="396850" y="1264350"/>
            <a:ext cx="5708700" cy="35058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da" sz="2200">
                <a:solidFill>
                  <a:schemeClr val="dk1"/>
                </a:solidFill>
                <a:latin typeface="Helvetica Neue"/>
                <a:ea typeface="Helvetica Neue"/>
                <a:cs typeface="Helvetica Neue"/>
                <a:sym typeface="Helvetica Neue"/>
              </a:rPr>
              <a:t>Selvstyret læring - den enkelte sætter sine egne læringsmål.</a:t>
            </a:r>
            <a:endParaRPr sz="2200">
              <a:solidFill>
                <a:schemeClr val="dk1"/>
              </a:solidFill>
              <a:latin typeface="Helvetica Neue"/>
              <a:ea typeface="Helvetica Neue"/>
              <a:cs typeface="Helvetica Neue"/>
              <a:sym typeface="Helvetica Neue"/>
            </a:endParaRPr>
          </a:p>
          <a:p>
            <a:pPr indent="0" lvl="0" marL="0" rtl="0" algn="l">
              <a:lnSpc>
                <a:spcPct val="115000"/>
              </a:lnSpc>
              <a:spcBef>
                <a:spcPts val="1000"/>
              </a:spcBef>
              <a:spcAft>
                <a:spcPts val="0"/>
              </a:spcAft>
              <a:buNone/>
            </a:pPr>
            <a:r>
              <a:rPr lang="da" sz="2200">
                <a:solidFill>
                  <a:schemeClr val="dk1"/>
                </a:solidFill>
                <a:latin typeface="Helvetica Neue"/>
                <a:ea typeface="Helvetica Neue"/>
                <a:cs typeface="Helvetica Neue"/>
                <a:sym typeface="Helvetica Neue"/>
              </a:rPr>
              <a:t>Målet er, at deltagerne udvikler didaktiske kompetencer ift. inddragelsen af GKI på en måde, der fremmer læring, kritisk bevidsthed og teknologiforståelse hos de studerende.</a:t>
            </a:r>
            <a:endParaRPr sz="2200">
              <a:solidFill>
                <a:schemeClr val="dk1"/>
              </a:solidFill>
              <a:latin typeface="Helvetica Neue"/>
              <a:ea typeface="Helvetica Neue"/>
              <a:cs typeface="Helvetica Neue"/>
              <a:sym typeface="Helvetica Neue"/>
            </a:endParaRPr>
          </a:p>
          <a:p>
            <a:pPr indent="0" lvl="0" marL="0" rtl="0" algn="l">
              <a:spcBef>
                <a:spcPts val="1000"/>
              </a:spcBef>
              <a:spcAft>
                <a:spcPts val="0"/>
              </a:spcAft>
              <a:buNone/>
            </a:pPr>
            <a:r>
              <a:t/>
            </a:r>
            <a:endParaRPr sz="2200">
              <a:solidFill>
                <a:schemeClr val="dk2"/>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51" name="Shape 151"/>
        <p:cNvGrpSpPr/>
        <p:nvPr/>
      </p:nvGrpSpPr>
      <p:grpSpPr>
        <a:xfrm>
          <a:off x="0" y="0"/>
          <a:ext cx="0" cy="0"/>
          <a:chOff x="0" y="0"/>
          <a:chExt cx="0" cy="0"/>
        </a:xfrm>
      </p:grpSpPr>
      <p:sp>
        <p:nvSpPr>
          <p:cNvPr id="152" name="Google Shape;152;p32"/>
          <p:cNvSpPr/>
          <p:nvPr/>
        </p:nvSpPr>
        <p:spPr>
          <a:xfrm>
            <a:off x="3494057" y="1156550"/>
            <a:ext cx="1890600" cy="1086000"/>
          </a:xfrm>
          <a:prstGeom prst="ellipse">
            <a:avLst/>
          </a:prstGeom>
          <a:solidFill>
            <a:srgbClr val="E0666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da" sz="1800">
                <a:solidFill>
                  <a:srgbClr val="FFFFFF"/>
                </a:solidFill>
              </a:rPr>
              <a:t>Planlæg</a:t>
            </a:r>
            <a:endParaRPr sz="1800">
              <a:solidFill>
                <a:srgbClr val="FFFFFF"/>
              </a:solidFill>
            </a:endParaRPr>
          </a:p>
        </p:txBody>
      </p:sp>
      <p:sp>
        <p:nvSpPr>
          <p:cNvPr id="153" name="Google Shape;153;p32"/>
          <p:cNvSpPr/>
          <p:nvPr/>
        </p:nvSpPr>
        <p:spPr>
          <a:xfrm rot="-2713989">
            <a:off x="3101677" y="2264798"/>
            <a:ext cx="417055" cy="312898"/>
          </a:xfrm>
          <a:prstGeom prst="rightArrow">
            <a:avLst>
              <a:gd fmla="val 50000" name="adj1"/>
              <a:gd fmla="val 50000" name="adj2"/>
            </a:avLst>
          </a:prstGeom>
          <a:solidFill>
            <a:srgbClr val="8E7CC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54" name="Google Shape;154;p32"/>
          <p:cNvPicPr preferRelativeResize="0"/>
          <p:nvPr/>
        </p:nvPicPr>
        <p:blipFill>
          <a:blip r:embed="rId4">
            <a:alphaModFix amt="40000"/>
          </a:blip>
          <a:stretch>
            <a:fillRect/>
          </a:stretch>
        </p:blipFill>
        <p:spPr>
          <a:xfrm>
            <a:off x="7692634" y="4561770"/>
            <a:ext cx="1329161" cy="461280"/>
          </a:xfrm>
          <a:prstGeom prst="rect">
            <a:avLst/>
          </a:prstGeom>
          <a:noFill/>
          <a:ln>
            <a:noFill/>
          </a:ln>
        </p:spPr>
      </p:pic>
      <p:sp>
        <p:nvSpPr>
          <p:cNvPr id="155" name="Google Shape;155;p32"/>
          <p:cNvSpPr/>
          <p:nvPr/>
        </p:nvSpPr>
        <p:spPr>
          <a:xfrm>
            <a:off x="1466850" y="2635597"/>
            <a:ext cx="1890600" cy="1086000"/>
          </a:xfrm>
          <a:prstGeom prst="ellipse">
            <a:avLst/>
          </a:prstGeom>
          <a:solidFill>
            <a:srgbClr val="8E7CC3"/>
          </a:solid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100"/>
              <a:buFont typeface="Arial"/>
              <a:buNone/>
            </a:pPr>
            <a:r>
              <a:rPr lang="da" sz="1800">
                <a:solidFill>
                  <a:srgbClr val="FFFFFF"/>
                </a:solidFill>
              </a:rPr>
              <a:t>Reflektér</a:t>
            </a:r>
            <a:endParaRPr/>
          </a:p>
        </p:txBody>
      </p:sp>
      <p:sp>
        <p:nvSpPr>
          <p:cNvPr id="156" name="Google Shape;156;p32"/>
          <p:cNvSpPr/>
          <p:nvPr/>
        </p:nvSpPr>
        <p:spPr>
          <a:xfrm>
            <a:off x="3553695" y="3851560"/>
            <a:ext cx="1890600" cy="1086000"/>
          </a:xfrm>
          <a:prstGeom prst="ellipse">
            <a:avLst/>
          </a:prstGeom>
          <a:solidFill>
            <a:srgbClr val="76A5AF"/>
          </a:solid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100"/>
              <a:buFont typeface="Arial"/>
              <a:buNone/>
            </a:pPr>
            <a:r>
              <a:rPr lang="da" sz="1800">
                <a:solidFill>
                  <a:srgbClr val="FFFFFF"/>
                </a:solidFill>
              </a:rPr>
              <a:t>Observér</a:t>
            </a:r>
            <a:endParaRPr/>
          </a:p>
        </p:txBody>
      </p:sp>
      <p:sp>
        <p:nvSpPr>
          <p:cNvPr id="157" name="Google Shape;157;p32"/>
          <p:cNvSpPr/>
          <p:nvPr/>
        </p:nvSpPr>
        <p:spPr>
          <a:xfrm>
            <a:off x="5620777" y="2635597"/>
            <a:ext cx="1890600" cy="1086000"/>
          </a:xfrm>
          <a:prstGeom prst="ellipse">
            <a:avLst/>
          </a:prstGeom>
          <a:solidFill>
            <a:srgbClr val="93C47D"/>
          </a:solid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100"/>
              <a:buFont typeface="Arial"/>
              <a:buNone/>
            </a:pPr>
            <a:r>
              <a:rPr lang="da" sz="1800">
                <a:solidFill>
                  <a:srgbClr val="FFFFFF"/>
                </a:solidFill>
              </a:rPr>
              <a:t>Udfør</a:t>
            </a:r>
            <a:endParaRPr/>
          </a:p>
        </p:txBody>
      </p:sp>
      <p:sp>
        <p:nvSpPr>
          <p:cNvPr id="158" name="Google Shape;158;p32"/>
          <p:cNvSpPr/>
          <p:nvPr/>
        </p:nvSpPr>
        <p:spPr>
          <a:xfrm rot="2700000">
            <a:off x="5358704" y="2264963"/>
            <a:ext cx="417052" cy="312683"/>
          </a:xfrm>
          <a:prstGeom prst="rightArrow">
            <a:avLst>
              <a:gd fmla="val 50000" name="adj1"/>
              <a:gd fmla="val 50000" name="adj2"/>
            </a:avLst>
          </a:prstGeom>
          <a:solidFill>
            <a:srgbClr val="E0666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9" name="Google Shape;159;p32"/>
          <p:cNvSpPr/>
          <p:nvPr/>
        </p:nvSpPr>
        <p:spPr>
          <a:xfrm rot="-8075520">
            <a:off x="3251367" y="3635329"/>
            <a:ext cx="417062" cy="312693"/>
          </a:xfrm>
          <a:prstGeom prst="rightArrow">
            <a:avLst>
              <a:gd fmla="val 50000" name="adj1"/>
              <a:gd fmla="val 50000" name="adj2"/>
            </a:avLst>
          </a:prstGeom>
          <a:solidFill>
            <a:srgbClr val="76A5A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0" name="Google Shape;160;p32"/>
          <p:cNvSpPr/>
          <p:nvPr/>
        </p:nvSpPr>
        <p:spPr>
          <a:xfrm rot="8100000">
            <a:off x="5273812" y="3635329"/>
            <a:ext cx="417052" cy="312683"/>
          </a:xfrm>
          <a:prstGeom prst="rightArrow">
            <a:avLst>
              <a:gd fmla="val 50000" name="adj1"/>
              <a:gd fmla="val 50000" name="adj2"/>
            </a:avLst>
          </a:prstGeom>
          <a:solidFill>
            <a:srgbClr val="93C47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 name="Google Shape;161;p32"/>
          <p:cNvSpPr txBox="1"/>
          <p:nvPr/>
        </p:nvSpPr>
        <p:spPr>
          <a:xfrm>
            <a:off x="450975" y="3914575"/>
            <a:ext cx="1807200" cy="121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da" sz="1800"/>
              <a:t>Individuelt</a:t>
            </a:r>
            <a:endParaRPr sz="1800"/>
          </a:p>
          <a:p>
            <a:pPr indent="0" lvl="0" marL="0" rtl="0" algn="l">
              <a:spcBef>
                <a:spcPts val="0"/>
              </a:spcBef>
              <a:spcAft>
                <a:spcPts val="0"/>
              </a:spcAft>
              <a:buNone/>
            </a:pPr>
            <a:r>
              <a:rPr lang="da" sz="1800"/>
              <a:t>Kollektivt</a:t>
            </a:r>
            <a:endParaRPr sz="1800"/>
          </a:p>
          <a:p>
            <a:pPr indent="0" lvl="0" marL="0" rtl="0" algn="l">
              <a:spcBef>
                <a:spcPts val="0"/>
              </a:spcBef>
              <a:spcAft>
                <a:spcPts val="0"/>
              </a:spcAft>
              <a:buNone/>
            </a:pPr>
            <a:r>
              <a:rPr lang="da" sz="1800"/>
              <a:t>Skriftligt</a:t>
            </a:r>
            <a:endParaRPr sz="1800"/>
          </a:p>
          <a:p>
            <a:pPr indent="0" lvl="0" marL="0" rtl="0" algn="l">
              <a:spcBef>
                <a:spcPts val="0"/>
              </a:spcBef>
              <a:spcAft>
                <a:spcPts val="0"/>
              </a:spcAft>
              <a:buNone/>
            </a:pPr>
            <a:r>
              <a:rPr lang="da" sz="1800"/>
              <a:t>(Fastholdt)</a:t>
            </a:r>
            <a:endParaRPr sz="1800"/>
          </a:p>
        </p:txBody>
      </p:sp>
      <p:sp>
        <p:nvSpPr>
          <p:cNvPr id="162" name="Google Shape;162;p32"/>
          <p:cNvSpPr/>
          <p:nvPr/>
        </p:nvSpPr>
        <p:spPr>
          <a:xfrm>
            <a:off x="604132" y="1156550"/>
            <a:ext cx="1890600" cy="1086000"/>
          </a:xfrm>
          <a:prstGeom prst="ellipse">
            <a:avLst/>
          </a:prstGeom>
          <a:solidFill>
            <a:srgbClr val="B45F0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da" sz="1800">
                <a:solidFill>
                  <a:srgbClr val="FFFFFF"/>
                </a:solidFill>
              </a:rPr>
              <a:t>Diagnose</a:t>
            </a:r>
            <a:endParaRPr sz="1800">
              <a:solidFill>
                <a:srgbClr val="FFFFFF"/>
              </a:solidFill>
            </a:endParaRPr>
          </a:p>
          <a:p>
            <a:pPr indent="0" lvl="0" marL="0" rtl="0" algn="ctr">
              <a:spcBef>
                <a:spcPts val="0"/>
              </a:spcBef>
              <a:spcAft>
                <a:spcPts val="0"/>
              </a:spcAft>
              <a:buNone/>
            </a:pPr>
            <a:r>
              <a:rPr lang="da">
                <a:solidFill>
                  <a:srgbClr val="FFFFFF"/>
                </a:solidFill>
              </a:rPr>
              <a:t>Udfordring/</a:t>
            </a:r>
            <a:endParaRPr>
              <a:solidFill>
                <a:srgbClr val="FFFFFF"/>
              </a:solidFill>
            </a:endParaRPr>
          </a:p>
          <a:p>
            <a:pPr indent="0" lvl="0" marL="0" rtl="0" algn="ctr">
              <a:spcBef>
                <a:spcPts val="0"/>
              </a:spcBef>
              <a:spcAft>
                <a:spcPts val="0"/>
              </a:spcAft>
              <a:buNone/>
            </a:pPr>
            <a:r>
              <a:rPr lang="da">
                <a:solidFill>
                  <a:srgbClr val="FFFFFF"/>
                </a:solidFill>
              </a:rPr>
              <a:t>potentiale</a:t>
            </a:r>
            <a:endParaRPr>
              <a:solidFill>
                <a:srgbClr val="FFFFFF"/>
              </a:solidFill>
            </a:endParaRPr>
          </a:p>
        </p:txBody>
      </p:sp>
      <p:cxnSp>
        <p:nvCxnSpPr>
          <p:cNvPr id="163" name="Google Shape;163;p32"/>
          <p:cNvCxnSpPr>
            <a:stCxn id="155" idx="3"/>
            <a:endCxn id="161" idx="0"/>
          </p:cNvCxnSpPr>
          <p:nvPr/>
        </p:nvCxnSpPr>
        <p:spPr>
          <a:xfrm flipH="1">
            <a:off x="1354622" y="3562556"/>
            <a:ext cx="389100" cy="351900"/>
          </a:xfrm>
          <a:prstGeom prst="straightConnector1">
            <a:avLst/>
          </a:prstGeom>
          <a:noFill/>
          <a:ln cap="flat" cmpd="sng" w="19050">
            <a:solidFill>
              <a:srgbClr val="2B358B"/>
            </a:solidFill>
            <a:prstDash val="solid"/>
            <a:round/>
            <a:headEnd len="med" w="med" type="none"/>
            <a:tailEnd len="med" w="med" type="triangle"/>
          </a:ln>
        </p:spPr>
      </p:cxnSp>
      <p:sp>
        <p:nvSpPr>
          <p:cNvPr id="164" name="Google Shape;164;p32"/>
          <p:cNvSpPr/>
          <p:nvPr/>
        </p:nvSpPr>
        <p:spPr>
          <a:xfrm rot="2473">
            <a:off x="2785893" y="1543107"/>
            <a:ext cx="417000" cy="312900"/>
          </a:xfrm>
          <a:prstGeom prst="rightArrow">
            <a:avLst>
              <a:gd fmla="val 50000" name="adj1"/>
              <a:gd fmla="val 50000" name="adj2"/>
            </a:avLst>
          </a:prstGeom>
          <a:solidFill>
            <a:srgbClr val="B45F0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65" name="Google Shape;165;p32" title="Skærmbillede 2025-08-13 kl. 08.48.44.png"/>
          <p:cNvPicPr preferRelativeResize="0"/>
          <p:nvPr/>
        </p:nvPicPr>
        <p:blipFill rotWithShape="1">
          <a:blip r:embed="rId5">
            <a:alphaModFix/>
          </a:blip>
          <a:srcRect b="4609" l="0" r="0" t="3941"/>
          <a:stretch/>
        </p:blipFill>
        <p:spPr>
          <a:xfrm>
            <a:off x="5970875" y="1049250"/>
            <a:ext cx="2967225" cy="1999925"/>
          </a:xfrm>
          <a:prstGeom prst="rect">
            <a:avLst/>
          </a:prstGeom>
          <a:noFill/>
          <a:ln>
            <a:noFill/>
          </a:ln>
        </p:spPr>
      </p:pic>
      <p:sp>
        <p:nvSpPr>
          <p:cNvPr id="166" name="Google Shape;166;p32"/>
          <p:cNvSpPr txBox="1"/>
          <p:nvPr/>
        </p:nvSpPr>
        <p:spPr>
          <a:xfrm>
            <a:off x="193575" y="269825"/>
            <a:ext cx="5671200" cy="835200"/>
          </a:xfrm>
          <a:prstGeom prst="rect">
            <a:avLst/>
          </a:prstGeom>
          <a:noFill/>
          <a:ln cap="flat" cmpd="sng" w="19050">
            <a:solidFill>
              <a:srgbClr val="2B358B"/>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da" sz="3600">
                <a:solidFill>
                  <a:srgbClr val="2B358B"/>
                </a:solidFill>
              </a:rPr>
              <a:t>Professionel læringscyklus</a:t>
            </a:r>
            <a:endParaRPr sz="3600">
              <a:solidFill>
                <a:srgbClr val="2B358B"/>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70" name="Shape 170"/>
        <p:cNvGrpSpPr/>
        <p:nvPr/>
      </p:nvGrpSpPr>
      <p:grpSpPr>
        <a:xfrm>
          <a:off x="0" y="0"/>
          <a:ext cx="0" cy="0"/>
          <a:chOff x="0" y="0"/>
          <a:chExt cx="0" cy="0"/>
        </a:xfrm>
      </p:grpSpPr>
      <p:sp>
        <p:nvSpPr>
          <p:cNvPr id="171" name="Google Shape;171;p33"/>
          <p:cNvSpPr txBox="1"/>
          <p:nvPr/>
        </p:nvSpPr>
        <p:spPr>
          <a:xfrm>
            <a:off x="4590425" y="967625"/>
            <a:ext cx="1319400" cy="311400"/>
          </a:xfrm>
          <a:prstGeom prst="rect">
            <a:avLst/>
          </a:prstGeom>
          <a:solidFill>
            <a:srgbClr val="F6F6F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da" sz="1200">
                <a:solidFill>
                  <a:srgbClr val="434343"/>
                </a:solidFill>
                <a:latin typeface="Permanent Marker"/>
                <a:ea typeface="Permanent Marker"/>
                <a:cs typeface="Permanent Marker"/>
                <a:sym typeface="Permanent Marker"/>
              </a:rPr>
              <a:t>undervisnings-</a:t>
            </a:r>
            <a:endParaRPr sz="1200">
              <a:solidFill>
                <a:srgbClr val="434343"/>
              </a:solidFill>
              <a:latin typeface="Permanent Marker"/>
              <a:ea typeface="Permanent Marker"/>
              <a:cs typeface="Permanent Marker"/>
              <a:sym typeface="Permanent Marker"/>
            </a:endParaRPr>
          </a:p>
          <a:p>
            <a:pPr indent="0" lvl="0" marL="0" rtl="0" algn="ctr">
              <a:spcBef>
                <a:spcPts val="0"/>
              </a:spcBef>
              <a:spcAft>
                <a:spcPts val="0"/>
              </a:spcAft>
              <a:buNone/>
            </a:pPr>
            <a:r>
              <a:rPr lang="da" sz="1200">
                <a:solidFill>
                  <a:srgbClr val="434343"/>
                </a:solidFill>
                <a:latin typeface="Permanent Marker"/>
                <a:ea typeface="Permanent Marker"/>
                <a:cs typeface="Permanent Marker"/>
                <a:sym typeface="Permanent Marker"/>
              </a:rPr>
              <a:t>design</a:t>
            </a:r>
            <a:endParaRPr sz="1200">
              <a:solidFill>
                <a:srgbClr val="434343"/>
              </a:solidFill>
              <a:latin typeface="Permanent Marker"/>
              <a:ea typeface="Permanent Marker"/>
              <a:cs typeface="Permanent Marker"/>
              <a:sym typeface="Permanent Marker"/>
            </a:endParaRPr>
          </a:p>
        </p:txBody>
      </p:sp>
      <p:sp>
        <p:nvSpPr>
          <p:cNvPr id="172" name="Google Shape;172;p33"/>
          <p:cNvSpPr txBox="1"/>
          <p:nvPr/>
        </p:nvSpPr>
        <p:spPr>
          <a:xfrm>
            <a:off x="171125" y="267075"/>
            <a:ext cx="2952300" cy="1293000"/>
          </a:xfrm>
          <a:prstGeom prst="rect">
            <a:avLst/>
          </a:prstGeom>
          <a:solidFill>
            <a:srgbClr val="F6F6F6">
              <a:alpha val="85440"/>
            </a:srgbClr>
          </a:solidFill>
          <a:ln cap="flat" cmpd="sng" w="19050">
            <a:solidFill>
              <a:srgbClr val="2B358B"/>
            </a:solidFill>
            <a:prstDash val="solid"/>
            <a:round/>
            <a:headEnd len="sm" w="sm" type="none"/>
            <a:tailEnd len="sm" w="sm" type="none"/>
          </a:ln>
        </p:spPr>
        <p:txBody>
          <a:bodyPr anchorCtr="0" anchor="ctr" bIns="91425" lIns="91425" spcFirstLastPara="1" rIns="91425" wrap="square" tIns="91425">
            <a:spAutoFit/>
          </a:bodyPr>
          <a:lstStyle/>
          <a:p>
            <a:pPr indent="0" lvl="0" marL="0" rtl="0" algn="l">
              <a:spcBef>
                <a:spcPts val="0"/>
              </a:spcBef>
              <a:spcAft>
                <a:spcPts val="0"/>
              </a:spcAft>
              <a:buNone/>
            </a:pPr>
            <a:r>
              <a:rPr lang="da" sz="3600">
                <a:solidFill>
                  <a:srgbClr val="2B358B"/>
                </a:solidFill>
              </a:rPr>
              <a:t>Arbejdet i en l</a:t>
            </a:r>
            <a:r>
              <a:rPr lang="da" sz="3600">
                <a:solidFill>
                  <a:srgbClr val="2B358B"/>
                </a:solidFill>
              </a:rPr>
              <a:t>æringscirkel</a:t>
            </a:r>
            <a:endParaRPr sz="3600">
              <a:solidFill>
                <a:srgbClr val="2B358B"/>
              </a:solidFill>
            </a:endParaRPr>
          </a:p>
        </p:txBody>
      </p:sp>
      <p:pic>
        <p:nvPicPr>
          <p:cNvPr id="173" name="Google Shape;173;p33"/>
          <p:cNvPicPr preferRelativeResize="0"/>
          <p:nvPr/>
        </p:nvPicPr>
        <p:blipFill>
          <a:blip r:embed="rId4">
            <a:alphaModFix amt="40000"/>
          </a:blip>
          <a:stretch>
            <a:fillRect/>
          </a:stretch>
        </p:blipFill>
        <p:spPr>
          <a:xfrm>
            <a:off x="7692634" y="4561770"/>
            <a:ext cx="1329161" cy="461280"/>
          </a:xfrm>
          <a:prstGeom prst="rect">
            <a:avLst/>
          </a:prstGeom>
          <a:noFill/>
          <a:ln>
            <a:noFill/>
          </a:ln>
        </p:spPr>
      </p:pic>
      <p:sp>
        <p:nvSpPr>
          <p:cNvPr id="174" name="Google Shape;174;p33"/>
          <p:cNvSpPr txBox="1"/>
          <p:nvPr/>
        </p:nvSpPr>
        <p:spPr>
          <a:xfrm>
            <a:off x="4063918" y="2397875"/>
            <a:ext cx="4079700" cy="2778600"/>
          </a:xfrm>
          <a:prstGeom prst="rect">
            <a:avLst/>
          </a:prstGeom>
          <a:noFill/>
          <a:ln>
            <a:noFill/>
          </a:ln>
        </p:spPr>
        <p:txBody>
          <a:bodyPr anchorCtr="0" anchor="t" bIns="91425" lIns="91425" spcFirstLastPara="1" rIns="91425" wrap="square" tIns="91425">
            <a:spAutoFit/>
          </a:bodyPr>
          <a:lstStyle/>
          <a:p>
            <a:pPr indent="-374650" lvl="0" marL="457200" rtl="0" algn="l">
              <a:lnSpc>
                <a:spcPct val="126545"/>
              </a:lnSpc>
              <a:spcBef>
                <a:spcPts val="0"/>
              </a:spcBef>
              <a:spcAft>
                <a:spcPts val="0"/>
              </a:spcAft>
              <a:buClr>
                <a:srgbClr val="2B358B"/>
              </a:buClr>
              <a:buSzPts val="2300"/>
              <a:buChar char="●"/>
            </a:pPr>
            <a:r>
              <a:rPr lang="da" sz="2300">
                <a:solidFill>
                  <a:srgbClr val="2B358B"/>
                </a:solidFill>
              </a:rPr>
              <a:t>Tjek ind</a:t>
            </a:r>
            <a:endParaRPr sz="2300">
              <a:solidFill>
                <a:srgbClr val="2B358B"/>
              </a:solidFill>
            </a:endParaRPr>
          </a:p>
          <a:p>
            <a:pPr indent="-374650" lvl="0" marL="457200" rtl="0" algn="l">
              <a:lnSpc>
                <a:spcPct val="126545"/>
              </a:lnSpc>
              <a:spcBef>
                <a:spcPts val="0"/>
              </a:spcBef>
              <a:spcAft>
                <a:spcPts val="0"/>
              </a:spcAft>
              <a:buClr>
                <a:srgbClr val="2B358B"/>
              </a:buClr>
              <a:buSzPts val="2300"/>
              <a:buChar char="●"/>
            </a:pPr>
            <a:r>
              <a:rPr lang="da" sz="2300">
                <a:solidFill>
                  <a:srgbClr val="2B358B"/>
                </a:solidFill>
              </a:rPr>
              <a:t>Kontrakt</a:t>
            </a:r>
            <a:endParaRPr sz="2300">
              <a:solidFill>
                <a:srgbClr val="2B358B"/>
              </a:solidFill>
            </a:endParaRPr>
          </a:p>
          <a:p>
            <a:pPr indent="-374650" lvl="0" marL="457200" rtl="0" algn="l">
              <a:lnSpc>
                <a:spcPct val="126545"/>
              </a:lnSpc>
              <a:spcBef>
                <a:spcPts val="0"/>
              </a:spcBef>
              <a:spcAft>
                <a:spcPts val="0"/>
              </a:spcAft>
              <a:buClr>
                <a:srgbClr val="2B358B"/>
              </a:buClr>
              <a:buSzPts val="2300"/>
              <a:buChar char="●"/>
            </a:pPr>
            <a:r>
              <a:rPr lang="da" sz="2300">
                <a:solidFill>
                  <a:srgbClr val="2B358B"/>
                </a:solidFill>
              </a:rPr>
              <a:t>Erfaringsrunden </a:t>
            </a:r>
            <a:endParaRPr sz="2300">
              <a:solidFill>
                <a:srgbClr val="2B358B"/>
              </a:solidFill>
            </a:endParaRPr>
          </a:p>
          <a:p>
            <a:pPr indent="-374650" lvl="0" marL="457200" rtl="0" algn="l">
              <a:lnSpc>
                <a:spcPct val="126545"/>
              </a:lnSpc>
              <a:spcBef>
                <a:spcPts val="0"/>
              </a:spcBef>
              <a:spcAft>
                <a:spcPts val="0"/>
              </a:spcAft>
              <a:buClr>
                <a:srgbClr val="2B358B"/>
              </a:buClr>
              <a:buSzPts val="2300"/>
              <a:buChar char="●"/>
            </a:pPr>
            <a:r>
              <a:rPr lang="da" sz="2300">
                <a:solidFill>
                  <a:srgbClr val="2B358B"/>
                </a:solidFill>
              </a:rPr>
              <a:t>Læringsrunden</a:t>
            </a:r>
            <a:endParaRPr sz="2300">
              <a:solidFill>
                <a:srgbClr val="2B358B"/>
              </a:solidFill>
            </a:endParaRPr>
          </a:p>
          <a:p>
            <a:pPr indent="-374650" lvl="0" marL="457200" rtl="0" algn="l">
              <a:lnSpc>
                <a:spcPct val="126545"/>
              </a:lnSpc>
              <a:spcBef>
                <a:spcPts val="0"/>
              </a:spcBef>
              <a:spcAft>
                <a:spcPts val="0"/>
              </a:spcAft>
              <a:buClr>
                <a:srgbClr val="2B358B"/>
              </a:buClr>
              <a:buSzPts val="2300"/>
              <a:buChar char="●"/>
            </a:pPr>
            <a:r>
              <a:rPr lang="da" sz="2300">
                <a:solidFill>
                  <a:srgbClr val="2B358B"/>
                </a:solidFill>
              </a:rPr>
              <a:t>Designrunden</a:t>
            </a:r>
            <a:endParaRPr sz="2300">
              <a:solidFill>
                <a:srgbClr val="2B358B"/>
              </a:solidFill>
            </a:endParaRPr>
          </a:p>
          <a:p>
            <a:pPr indent="-374650" lvl="0" marL="457200" rtl="0" algn="l">
              <a:lnSpc>
                <a:spcPct val="126545"/>
              </a:lnSpc>
              <a:spcBef>
                <a:spcPts val="0"/>
              </a:spcBef>
              <a:spcAft>
                <a:spcPts val="0"/>
              </a:spcAft>
              <a:buClr>
                <a:srgbClr val="2B358B"/>
              </a:buClr>
              <a:buSzPts val="2300"/>
              <a:buChar char="●"/>
            </a:pPr>
            <a:r>
              <a:rPr lang="da" sz="2300">
                <a:solidFill>
                  <a:srgbClr val="2B358B"/>
                </a:solidFill>
              </a:rPr>
              <a:t>Tjek ud</a:t>
            </a:r>
            <a:endParaRPr sz="1900">
              <a:solidFill>
                <a:srgbClr val="2B358B"/>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78" name="Shape 178"/>
        <p:cNvGrpSpPr/>
        <p:nvPr/>
      </p:nvGrpSpPr>
      <p:grpSpPr>
        <a:xfrm>
          <a:off x="0" y="0"/>
          <a:ext cx="0" cy="0"/>
          <a:chOff x="0" y="0"/>
          <a:chExt cx="0" cy="0"/>
        </a:xfrm>
      </p:grpSpPr>
      <p:sp>
        <p:nvSpPr>
          <p:cNvPr id="179" name="Google Shape;179;p34"/>
          <p:cNvSpPr txBox="1"/>
          <p:nvPr/>
        </p:nvSpPr>
        <p:spPr>
          <a:xfrm>
            <a:off x="127500" y="115275"/>
            <a:ext cx="8889000" cy="4763400"/>
          </a:xfrm>
          <a:prstGeom prst="rect">
            <a:avLst/>
          </a:prstGeom>
          <a:noFill/>
          <a:ln>
            <a:noFill/>
          </a:ln>
        </p:spPr>
        <p:txBody>
          <a:bodyPr anchorCtr="0" anchor="t" bIns="91425" lIns="91425" spcFirstLastPara="1" rIns="91425" wrap="square" tIns="91425">
            <a:spAutoFit/>
          </a:bodyPr>
          <a:lstStyle/>
          <a:p>
            <a:pPr indent="0" lvl="0" marL="0" rtl="0" algn="l">
              <a:lnSpc>
                <a:spcPct val="126545"/>
              </a:lnSpc>
              <a:spcBef>
                <a:spcPts val="0"/>
              </a:spcBef>
              <a:spcAft>
                <a:spcPts val="0"/>
              </a:spcAft>
              <a:buNone/>
            </a:pPr>
            <a:r>
              <a:rPr b="1" lang="da">
                <a:solidFill>
                  <a:schemeClr val="dk1"/>
                </a:solidFill>
              </a:rPr>
              <a:t>Tjek ind</a:t>
            </a:r>
            <a:endParaRPr b="1">
              <a:solidFill>
                <a:schemeClr val="dk1"/>
              </a:solidFill>
            </a:endParaRPr>
          </a:p>
          <a:p>
            <a:pPr indent="-228600" lvl="0" marL="457200" rtl="0" algn="l">
              <a:lnSpc>
                <a:spcPct val="126545"/>
              </a:lnSpc>
              <a:spcBef>
                <a:spcPts val="0"/>
              </a:spcBef>
              <a:spcAft>
                <a:spcPts val="0"/>
              </a:spcAft>
              <a:buNone/>
            </a:pPr>
            <a:r>
              <a:rPr lang="da">
                <a:solidFill>
                  <a:schemeClr val="dk1"/>
                </a:solidFill>
              </a:rPr>
              <a:t>o	</a:t>
            </a:r>
            <a:r>
              <a:rPr lang="da">
                <a:solidFill>
                  <a:schemeClr val="dk1"/>
                </a:solidFill>
              </a:rPr>
              <a:t>Sørg for at alle er til stede og har fokus på det fælles (mobiler lagt vægt, småsnak forstummet osv.)</a:t>
            </a:r>
            <a:endParaRPr>
              <a:solidFill>
                <a:schemeClr val="dk1"/>
              </a:solidFill>
            </a:endParaRPr>
          </a:p>
          <a:p>
            <a:pPr indent="-228600" lvl="0" marL="457200" rtl="0" algn="l">
              <a:lnSpc>
                <a:spcPct val="126545"/>
              </a:lnSpc>
              <a:spcBef>
                <a:spcPts val="0"/>
              </a:spcBef>
              <a:spcAft>
                <a:spcPts val="0"/>
              </a:spcAft>
              <a:buNone/>
            </a:pPr>
            <a:r>
              <a:rPr lang="da">
                <a:solidFill>
                  <a:schemeClr val="dk1"/>
                </a:solidFill>
              </a:rPr>
              <a:t>o	Man evt. indføre et ritual, man skal gøre, hver gang mødet begynder (Ex: Er vi klar? – ja det er vi)</a:t>
            </a:r>
            <a:r>
              <a:rPr lang="da">
                <a:solidFill>
                  <a:schemeClr val="dk1"/>
                </a:solidFill>
              </a:rPr>
              <a:t>. </a:t>
            </a:r>
            <a:r>
              <a:rPr lang="da">
                <a:solidFill>
                  <a:schemeClr val="dk1"/>
                </a:solidFill>
              </a:rPr>
              <a:t>Hvis man synes, sådan noget er dumt, så lad være.</a:t>
            </a:r>
            <a:endParaRPr>
              <a:solidFill>
                <a:schemeClr val="dk1"/>
              </a:solidFill>
            </a:endParaRPr>
          </a:p>
          <a:p>
            <a:pPr indent="0" lvl="0" marL="0" rtl="0" algn="l">
              <a:lnSpc>
                <a:spcPct val="126545"/>
              </a:lnSpc>
              <a:spcBef>
                <a:spcPts val="0"/>
              </a:spcBef>
              <a:spcAft>
                <a:spcPts val="0"/>
              </a:spcAft>
              <a:buNone/>
            </a:pPr>
            <a:r>
              <a:rPr b="1" lang="da">
                <a:solidFill>
                  <a:schemeClr val="dk1"/>
                </a:solidFill>
              </a:rPr>
              <a:t>Kontrakt</a:t>
            </a:r>
            <a:endParaRPr b="1">
              <a:solidFill>
                <a:schemeClr val="dk1"/>
              </a:solidFill>
            </a:endParaRPr>
          </a:p>
          <a:p>
            <a:pPr indent="-228600" lvl="0" marL="457200" rtl="0" algn="l">
              <a:lnSpc>
                <a:spcPct val="126545"/>
              </a:lnSpc>
              <a:spcBef>
                <a:spcPts val="0"/>
              </a:spcBef>
              <a:spcAft>
                <a:spcPts val="0"/>
              </a:spcAft>
              <a:buNone/>
            </a:pPr>
            <a:r>
              <a:rPr lang="da">
                <a:solidFill>
                  <a:schemeClr val="dk1"/>
                </a:solidFill>
              </a:rPr>
              <a:t>o	Sæt en klar ramme mødet</a:t>
            </a:r>
            <a:endParaRPr>
              <a:solidFill>
                <a:schemeClr val="dk1"/>
              </a:solidFill>
            </a:endParaRPr>
          </a:p>
          <a:p>
            <a:pPr indent="-228600" lvl="0" marL="457200" rtl="0" algn="l">
              <a:lnSpc>
                <a:spcPct val="126545"/>
              </a:lnSpc>
              <a:spcBef>
                <a:spcPts val="0"/>
              </a:spcBef>
              <a:spcAft>
                <a:spcPts val="0"/>
              </a:spcAft>
              <a:buNone/>
            </a:pPr>
            <a:r>
              <a:rPr lang="da">
                <a:solidFill>
                  <a:schemeClr val="dk1"/>
                </a:solidFill>
              </a:rPr>
              <a:t>o	Sørg for at alle er klar over mål og roller</a:t>
            </a:r>
            <a:endParaRPr>
              <a:solidFill>
                <a:schemeClr val="dk1"/>
              </a:solidFill>
            </a:endParaRPr>
          </a:p>
          <a:p>
            <a:pPr indent="0" lvl="0" marL="0" rtl="0" algn="l">
              <a:lnSpc>
                <a:spcPct val="126545"/>
              </a:lnSpc>
              <a:spcBef>
                <a:spcPts val="0"/>
              </a:spcBef>
              <a:spcAft>
                <a:spcPts val="0"/>
              </a:spcAft>
              <a:buNone/>
            </a:pPr>
            <a:r>
              <a:rPr b="1" lang="da">
                <a:solidFill>
                  <a:schemeClr val="dk1"/>
                </a:solidFill>
              </a:rPr>
              <a:t>Erfaringsrunden</a:t>
            </a:r>
            <a:endParaRPr b="1">
              <a:solidFill>
                <a:schemeClr val="dk1"/>
              </a:solidFill>
            </a:endParaRPr>
          </a:p>
          <a:p>
            <a:pPr indent="-228600" lvl="0" marL="457200" rtl="0" algn="l">
              <a:lnSpc>
                <a:spcPct val="126545"/>
              </a:lnSpc>
              <a:spcBef>
                <a:spcPts val="0"/>
              </a:spcBef>
              <a:spcAft>
                <a:spcPts val="0"/>
              </a:spcAft>
              <a:buNone/>
            </a:pPr>
            <a:r>
              <a:rPr lang="da">
                <a:solidFill>
                  <a:schemeClr val="dk1"/>
                </a:solidFill>
              </a:rPr>
              <a:t>o	Sørg for at komme bordet rundt</a:t>
            </a:r>
            <a:endParaRPr>
              <a:solidFill>
                <a:schemeClr val="dk1"/>
              </a:solidFill>
            </a:endParaRPr>
          </a:p>
          <a:p>
            <a:pPr indent="-228600" lvl="0" marL="457200" rtl="0" algn="l">
              <a:lnSpc>
                <a:spcPct val="126545"/>
              </a:lnSpc>
              <a:spcBef>
                <a:spcPts val="0"/>
              </a:spcBef>
              <a:spcAft>
                <a:spcPts val="0"/>
              </a:spcAft>
              <a:buNone/>
            </a:pPr>
            <a:r>
              <a:rPr lang="da">
                <a:solidFill>
                  <a:schemeClr val="dk1"/>
                </a:solidFill>
              </a:rPr>
              <a:t>o	Prøv at arbejde med måder at få erfaringer frem på, så det ikke kun er fremstillinger med ord</a:t>
            </a:r>
            <a:endParaRPr>
              <a:solidFill>
                <a:schemeClr val="dk1"/>
              </a:solidFill>
            </a:endParaRPr>
          </a:p>
          <a:p>
            <a:pPr indent="-228600" lvl="0" marL="457200" rtl="0" algn="l">
              <a:lnSpc>
                <a:spcPct val="126545"/>
              </a:lnSpc>
              <a:spcBef>
                <a:spcPts val="0"/>
              </a:spcBef>
              <a:spcAft>
                <a:spcPts val="0"/>
              </a:spcAft>
              <a:buNone/>
            </a:pPr>
            <a:r>
              <a:rPr lang="da">
                <a:solidFill>
                  <a:schemeClr val="dk1"/>
                </a:solidFill>
              </a:rPr>
              <a:t>o	Lav gerne sammen med cirklen nogle temaer, som erfaringsrunden skal handle om</a:t>
            </a:r>
            <a:endParaRPr>
              <a:solidFill>
                <a:schemeClr val="dk1"/>
              </a:solidFill>
            </a:endParaRPr>
          </a:p>
          <a:p>
            <a:pPr indent="-228600" lvl="0" marL="457200" rtl="0" algn="l">
              <a:lnSpc>
                <a:spcPct val="126545"/>
              </a:lnSpc>
              <a:spcBef>
                <a:spcPts val="0"/>
              </a:spcBef>
              <a:spcAft>
                <a:spcPts val="0"/>
              </a:spcAft>
              <a:buNone/>
            </a:pPr>
            <a:r>
              <a:rPr lang="da">
                <a:solidFill>
                  <a:schemeClr val="dk1"/>
                </a:solidFill>
              </a:rPr>
              <a:t>o	Sørg for at alle for sagt noget</a:t>
            </a:r>
            <a:endParaRPr>
              <a:solidFill>
                <a:schemeClr val="dk1"/>
              </a:solidFill>
            </a:endParaRPr>
          </a:p>
          <a:p>
            <a:pPr indent="-228600" lvl="0" marL="457200" rtl="0" algn="l">
              <a:lnSpc>
                <a:spcPct val="126545"/>
              </a:lnSpc>
              <a:spcBef>
                <a:spcPts val="0"/>
              </a:spcBef>
              <a:spcAft>
                <a:spcPts val="0"/>
              </a:spcAft>
              <a:buNone/>
            </a:pPr>
            <a:r>
              <a:rPr lang="da">
                <a:solidFill>
                  <a:schemeClr val="dk1"/>
                </a:solidFill>
              </a:rPr>
              <a:t>o	Facilitér samtalerne, så den kommer godt omkring og i dybden. Prøv at fastholde problemstillinger</a:t>
            </a:r>
            <a:endParaRPr>
              <a:solidFill>
                <a:schemeClr val="dk1"/>
              </a:solidFill>
            </a:endParaRPr>
          </a:p>
          <a:p>
            <a:pPr indent="-228600" lvl="0" marL="457200" rtl="0" algn="l">
              <a:lnSpc>
                <a:spcPct val="126545"/>
              </a:lnSpc>
              <a:spcBef>
                <a:spcPts val="0"/>
              </a:spcBef>
              <a:spcAft>
                <a:spcPts val="0"/>
              </a:spcAft>
              <a:buNone/>
            </a:pPr>
            <a:r>
              <a:rPr lang="da">
                <a:solidFill>
                  <a:schemeClr val="dk1"/>
                </a:solidFill>
              </a:rPr>
              <a:t>o	Prøv at få faglige modsætninger og forskellige perspektiver frem – og sørg for at samtalen er anerkendende og faglig. Prøv at dyrke modsætninger og forskelligheder for derved at berige samtalerne</a:t>
            </a:r>
            <a:endParaRPr>
              <a:solidFill>
                <a:schemeClr val="dk1"/>
              </a:solidFill>
            </a:endParaRPr>
          </a:p>
          <a:p>
            <a:pPr indent="-228600" lvl="0" marL="457200" rtl="0" algn="l">
              <a:lnSpc>
                <a:spcPct val="126545"/>
              </a:lnSpc>
              <a:spcBef>
                <a:spcPts val="0"/>
              </a:spcBef>
              <a:spcAft>
                <a:spcPts val="0"/>
              </a:spcAft>
              <a:buNone/>
            </a:pPr>
            <a:r>
              <a:rPr lang="da">
                <a:solidFill>
                  <a:schemeClr val="dk1"/>
                </a:solidFill>
              </a:rPr>
              <a:t>o	Gør et tema færdigt før der skiftes til et andet</a:t>
            </a:r>
            <a:endParaRPr>
              <a:solidFill>
                <a:schemeClr val="dk1"/>
              </a:solidFill>
            </a:endParaRPr>
          </a:p>
          <a:p>
            <a:pPr indent="-228600" lvl="0" marL="457200" rtl="0" algn="l">
              <a:lnSpc>
                <a:spcPct val="126545"/>
              </a:lnSpc>
              <a:spcBef>
                <a:spcPts val="0"/>
              </a:spcBef>
              <a:spcAft>
                <a:spcPts val="0"/>
              </a:spcAft>
              <a:buNone/>
            </a:pPr>
            <a:r>
              <a:rPr lang="da">
                <a:solidFill>
                  <a:schemeClr val="dk1"/>
                </a:solidFill>
              </a:rPr>
              <a:t>o	Noter væsentlige indsigter</a:t>
            </a:r>
            <a:endParaRPr>
              <a:solidFill>
                <a:schemeClr val="dk1"/>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34537C2C93BE1E40BB3AFD3348192C58" ma:contentTypeVersion="15" ma:contentTypeDescription="Opret et nyt dokument." ma:contentTypeScope="" ma:versionID="8fd79cc9e3e8e99767f65a73d8fb03ba">
  <xsd:schema xmlns:xsd="http://www.w3.org/2001/XMLSchema" xmlns:xs="http://www.w3.org/2001/XMLSchema" xmlns:p="http://schemas.microsoft.com/office/2006/metadata/properties" xmlns:ns2="e3dc1210-4fea-4fb8-8e7c-1f67fb7af561" xmlns:ns3="0e5b71f1-8b13-4dce-9aa2-72e4e651226e" targetNamespace="http://schemas.microsoft.com/office/2006/metadata/properties" ma:root="true" ma:fieldsID="1e2981225ffea7f851d7ad6efc6ccc25" ns2:_="" ns3:_="">
    <xsd:import namespace="e3dc1210-4fea-4fb8-8e7c-1f67fb7af561"/>
    <xsd:import namespace="0e5b71f1-8b13-4dce-9aa2-72e4e651226e"/>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2:MediaServiceDateTaken" minOccurs="0"/>
                <xsd:element ref="ns2:MediaLengthInSeconds"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3dc1210-4fea-4fb8-8e7c-1f67fb7af56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Billedmærker" ma:readOnly="false" ma:fieldId="{5cf76f15-5ced-4ddc-b409-7134ff3c332f}" ma:taxonomyMulti="true" ma:sspId="499d1e61-afbe-44af-a996-2808b43cda3e" ma:termSetId="09814cd3-568e-fe90-9814-8d621ff8fb84" ma:anchorId="fba54fb3-c3e1-fe81-a776-ca4b69148c4d" ma:open="true" ma:isKeyword="false">
      <xsd:complexType>
        <xsd:sequence>
          <xsd:element ref="pc:Terms" minOccurs="0" maxOccurs="1"/>
        </xsd:sequence>
      </xsd:complex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DateTaken" ma:index="18" nillable="true" ma:displayName="MediaServiceDateTaken" ma:hidden="true" ma:indexed="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dexed="true" ma:internalName="MediaServiceLocation" ma:readOnly="true">
      <xsd:simpleType>
        <xsd:restriction base="dms:Text"/>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e5b71f1-8b13-4dce-9aa2-72e4e651226e" elementFormDefault="qualified">
    <xsd:import namespace="http://schemas.microsoft.com/office/2006/documentManagement/types"/>
    <xsd:import namespace="http://schemas.microsoft.com/office/infopath/2007/PartnerControls"/>
    <xsd:element name="SharedWithUsers" ma:index="10" nillable="true" ma:displayName="Delt med"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Delt med detaljer" ma:internalName="SharedWithDetails" ma:readOnly="true">
      <xsd:simpleType>
        <xsd:restriction base="dms:Note">
          <xsd:maxLength value="255"/>
        </xsd:restriction>
      </xsd:simpleType>
    </xsd:element>
    <xsd:element name="TaxCatchAll" ma:index="14" nillable="true" ma:displayName="Taxonomy Catch All Column" ma:hidden="true" ma:list="{f85d4bf8-dcda-4c49-bc32-501f53228846}" ma:internalName="TaxCatchAll" ma:showField="CatchAllData" ma:web="0e5b71f1-8b13-4dce-9aa2-72e4e65122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dhol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e3dc1210-4fea-4fb8-8e7c-1f67fb7af561">
      <Terms xmlns="http://schemas.microsoft.com/office/infopath/2007/PartnerControls"/>
    </lcf76f155ced4ddcb4097134ff3c332f>
    <TaxCatchAll xmlns="0e5b71f1-8b13-4dce-9aa2-72e4e651226e" xsi:nil="true"/>
  </documentManagement>
</p:properties>
</file>

<file path=customXml/itemProps1.xml><?xml version="1.0" encoding="utf-8"?>
<ds:datastoreItem xmlns:ds="http://schemas.openxmlformats.org/officeDocument/2006/customXml" ds:itemID="{36BF7849-F825-429E-81EB-D2985AB35BFF}"/>
</file>

<file path=customXml/itemProps2.xml><?xml version="1.0" encoding="utf-8"?>
<ds:datastoreItem xmlns:ds="http://schemas.openxmlformats.org/officeDocument/2006/customXml" ds:itemID="{BEE176EA-DC64-46F0-BCE9-170A6C4D549D}"/>
</file>

<file path=customXml/itemProps3.xml><?xml version="1.0" encoding="utf-8"?>
<ds:datastoreItem xmlns:ds="http://schemas.openxmlformats.org/officeDocument/2006/customXml" ds:itemID="{F3AFB266-05BD-4A76-BD6C-9A1253DED667}"/>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0x01010034537C2C93BE1E40BB3AFD3348192C58</vt:lpwstr>
  </property>
  <property fmtid="{D5CDD505-2E9C-101B-9397-08002B2CF9AE}" pid="3" name="MediaServiceImageTags">
    <vt:lpwstr/>
  </property>
</Properties>
</file>